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35CB-2660-4307-BD78-B364334D731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CB21FD-8D4D-4F9E-AFC2-1441F23168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35CB-2660-4307-BD78-B364334D731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B21FD-8D4D-4F9E-AFC2-1441F23168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35CB-2660-4307-BD78-B364334D731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B21FD-8D4D-4F9E-AFC2-1441F23168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0935CB-2660-4307-BD78-B364334D731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9CB21FD-8D4D-4F9E-AFC2-1441F23168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35CB-2660-4307-BD78-B364334D731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B21FD-8D4D-4F9E-AFC2-1441F23168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35CB-2660-4307-BD78-B364334D731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B21FD-8D4D-4F9E-AFC2-1441F23168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B21FD-8D4D-4F9E-AFC2-1441F23168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35CB-2660-4307-BD78-B364334D731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35CB-2660-4307-BD78-B364334D731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B21FD-8D4D-4F9E-AFC2-1441F23168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35CB-2660-4307-BD78-B364334D731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B21FD-8D4D-4F9E-AFC2-1441F23168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0935CB-2660-4307-BD78-B364334D731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9CB21FD-8D4D-4F9E-AFC2-1441F23168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35CB-2660-4307-BD78-B364334D731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CB21FD-8D4D-4F9E-AFC2-1441F23168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20935CB-2660-4307-BD78-B364334D731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9CB21FD-8D4D-4F9E-AFC2-1441F23168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 err="1"/>
              <a:t>Мемлекеттік</a:t>
            </a:r>
            <a:r>
              <a:rPr lang="ru-RU" sz="6600" dirty="0"/>
              <a:t> </a:t>
            </a:r>
            <a:r>
              <a:rPr lang="ru-RU" sz="6600" dirty="0" err="1"/>
              <a:t>тіл</a:t>
            </a:r>
            <a:r>
              <a:rPr lang="ru-RU" sz="6600" dirty="0"/>
              <a:t> – </a:t>
            </a:r>
            <a:r>
              <a:rPr lang="ru-RU" sz="6600" dirty="0" err="1"/>
              <a:t>татулық</a:t>
            </a:r>
            <a:r>
              <a:rPr lang="ru-RU" sz="6600" dirty="0"/>
              <a:t> </a:t>
            </a:r>
            <a:r>
              <a:rPr lang="ru-RU" sz="6600" dirty="0" err="1"/>
              <a:t>тірегі</a:t>
            </a:r>
            <a:r>
              <a:rPr lang="ru-RU" sz="6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428473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Тілдерді</a:t>
            </a:r>
            <a:r>
              <a:rPr lang="ru-RU" dirty="0"/>
              <a:t> </a:t>
            </a:r>
            <a:r>
              <a:rPr lang="ru-RU" dirty="0" err="1"/>
              <a:t>дамытуға</a:t>
            </a:r>
            <a:r>
              <a:rPr lang="ru-RU" dirty="0"/>
              <a:t> </a:t>
            </a:r>
            <a:r>
              <a:rPr lang="ru-RU" dirty="0" err="1"/>
              <a:t>жағдай</a:t>
            </a:r>
            <a:r>
              <a:rPr lang="ru-RU" dirty="0"/>
              <a:t> </a:t>
            </a:r>
            <a:r>
              <a:rPr lang="ru-RU" dirty="0" err="1"/>
              <a:t>жасау</a:t>
            </a:r>
            <a:r>
              <a:rPr lang="ru-RU" dirty="0"/>
              <a:t> </a:t>
            </a:r>
            <a:r>
              <a:rPr lang="ru-RU" dirty="0" err="1"/>
              <a:t>мақсатындағы</a:t>
            </a:r>
            <a:r>
              <a:rPr lang="ru-RU" dirty="0"/>
              <a:t> </a:t>
            </a:r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саясат</a:t>
            </a:r>
            <a:r>
              <a:rPr lang="ru-RU" dirty="0"/>
              <a:t> </a:t>
            </a:r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тілді</a:t>
            </a:r>
            <a:r>
              <a:rPr lang="ru-RU" dirty="0"/>
              <a:t> </a:t>
            </a:r>
            <a:r>
              <a:rPr lang="ru-RU" dirty="0" err="1"/>
              <a:t>дамытуға</a:t>
            </a:r>
            <a:r>
              <a:rPr lang="ru-RU" dirty="0"/>
              <a:t> </a:t>
            </a:r>
            <a:r>
              <a:rPr lang="ru-RU" dirty="0" err="1"/>
              <a:t>артықшылық</a:t>
            </a:r>
            <a:r>
              <a:rPr lang="ru-RU" dirty="0"/>
              <a:t> беру </a:t>
            </a:r>
            <a:r>
              <a:rPr lang="ru-RU" dirty="0" err="1"/>
              <a:t>бағытында</a:t>
            </a:r>
            <a:r>
              <a:rPr lang="ru-RU" dirty="0"/>
              <a:t> </a:t>
            </a:r>
            <a:r>
              <a:rPr lang="ru-RU" dirty="0" err="1"/>
              <a:t>қазіргі</a:t>
            </a:r>
            <a:r>
              <a:rPr lang="ru-RU" dirty="0"/>
              <a:t> </a:t>
            </a:r>
            <a:r>
              <a:rPr lang="ru-RU" dirty="0" err="1"/>
              <a:t>қолданылып</a:t>
            </a:r>
            <a:r>
              <a:rPr lang="ru-RU" dirty="0"/>
              <a:t> </a:t>
            </a:r>
            <a:r>
              <a:rPr lang="ru-RU" dirty="0" err="1"/>
              <a:t>жүрген</a:t>
            </a:r>
            <a:r>
              <a:rPr lang="ru-RU" dirty="0"/>
              <a:t> </a:t>
            </a:r>
            <a:r>
              <a:rPr lang="ru-RU" dirty="0" err="1"/>
              <a:t>тілдер</a:t>
            </a:r>
            <a:r>
              <a:rPr lang="ru-RU" dirty="0"/>
              <a:t> </a:t>
            </a:r>
            <a:r>
              <a:rPr lang="ru-RU" dirty="0" err="1"/>
              <a:t>иерархиясына</a:t>
            </a:r>
            <a:r>
              <a:rPr lang="ru-RU" dirty="0"/>
              <a:t> </a:t>
            </a:r>
            <a:r>
              <a:rPr lang="ru-RU" dirty="0" err="1"/>
              <a:t>түзетулер</a:t>
            </a:r>
            <a:r>
              <a:rPr lang="ru-RU" dirty="0"/>
              <a:t> </a:t>
            </a:r>
            <a:r>
              <a:rPr lang="ru-RU" dirty="0" err="1"/>
              <a:t>енгізуді</a:t>
            </a:r>
            <a:r>
              <a:rPr lang="ru-RU" dirty="0"/>
              <a:t> </a:t>
            </a:r>
            <a:r>
              <a:rPr lang="ru-RU" dirty="0" err="1"/>
              <a:t>көздеуі</a:t>
            </a:r>
            <a:r>
              <a:rPr lang="ru-RU" dirty="0"/>
              <a:t> </a:t>
            </a:r>
            <a:r>
              <a:rPr lang="ru-RU" dirty="0" err="1"/>
              <a:t>тиіс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дегеніміз</a:t>
            </a:r>
            <a:r>
              <a:rPr lang="ru-RU" dirty="0"/>
              <a:t> </a:t>
            </a:r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тілге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тілдерге</a:t>
            </a:r>
            <a:r>
              <a:rPr lang="ru-RU" dirty="0"/>
              <a:t> </a:t>
            </a:r>
            <a:r>
              <a:rPr lang="ru-RU" dirty="0" err="1"/>
              <a:t>қатысты</a:t>
            </a:r>
            <a:r>
              <a:rPr lang="ru-RU" dirty="0"/>
              <a:t> </a:t>
            </a:r>
            <a:r>
              <a:rPr lang="ru-RU" dirty="0" err="1"/>
              <a:t>міндеттері</a:t>
            </a:r>
            <a:r>
              <a:rPr lang="ru-RU" dirty="0"/>
              <a:t> </a:t>
            </a:r>
            <a:r>
              <a:rPr lang="ru-RU" dirty="0" err="1"/>
              <a:t>әр</a:t>
            </a:r>
            <a:r>
              <a:rPr lang="ru-RU" dirty="0"/>
              <a:t> </a:t>
            </a:r>
            <a:r>
              <a:rPr lang="ru-RU" dirty="0" err="1"/>
              <a:t>түрлі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 </a:t>
            </a:r>
            <a:r>
              <a:rPr lang="ru-RU" dirty="0" err="1"/>
              <a:t>деген</a:t>
            </a:r>
            <a:r>
              <a:rPr lang="ru-RU" dirty="0"/>
              <a:t> </a:t>
            </a:r>
            <a:r>
              <a:rPr lang="ru-RU" dirty="0" err="1"/>
              <a:t>сөз</a:t>
            </a:r>
            <a:r>
              <a:rPr lang="ru-RU" dirty="0"/>
              <a:t>. </a:t>
            </a:r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тіл</a:t>
            </a:r>
            <a:r>
              <a:rPr lang="ru-RU" dirty="0"/>
              <a:t> </a:t>
            </a:r>
            <a:r>
              <a:rPr lang="ru-RU" dirty="0" err="1"/>
              <a:t>саясатының</a:t>
            </a:r>
            <a:r>
              <a:rPr lang="ru-RU" dirty="0"/>
              <a:t> </a:t>
            </a:r>
            <a:r>
              <a:rPr lang="ru-RU" dirty="0" err="1"/>
              <a:t>басты</a:t>
            </a:r>
            <a:r>
              <a:rPr lang="ru-RU" dirty="0"/>
              <a:t> </a:t>
            </a:r>
            <a:r>
              <a:rPr lang="ru-RU" dirty="0" err="1"/>
              <a:t>бағыттарының</a:t>
            </a:r>
            <a:r>
              <a:rPr lang="ru-RU" dirty="0"/>
              <a:t> </a:t>
            </a:r>
            <a:r>
              <a:rPr lang="ru-RU" dirty="0" err="1"/>
              <a:t>бірі</a:t>
            </a:r>
            <a:r>
              <a:rPr lang="ru-RU" dirty="0"/>
              <a:t> – </a:t>
            </a:r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тілді</a:t>
            </a:r>
            <a:r>
              <a:rPr lang="ru-RU" dirty="0"/>
              <a:t>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азаматтардың</a:t>
            </a:r>
            <a:r>
              <a:rPr lang="ru-RU" dirty="0"/>
              <a:t> </a:t>
            </a:r>
            <a:r>
              <a:rPr lang="ru-RU" dirty="0" err="1"/>
              <a:t>арнайы</a:t>
            </a:r>
            <a:r>
              <a:rPr lang="ru-RU" dirty="0"/>
              <a:t> </a:t>
            </a:r>
            <a:r>
              <a:rPr lang="ru-RU" dirty="0" err="1"/>
              <a:t>белгіленген</a:t>
            </a:r>
            <a:r>
              <a:rPr lang="ru-RU" dirty="0"/>
              <a:t> </a:t>
            </a:r>
            <a:r>
              <a:rPr lang="ru-RU" dirty="0" err="1"/>
              <a:t>көлемде</a:t>
            </a:r>
            <a:r>
              <a:rPr lang="ru-RU" dirty="0"/>
              <a:t> </a:t>
            </a:r>
            <a:r>
              <a:rPr lang="ru-RU" dirty="0" err="1"/>
              <a:t>менгеруі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жағдай</a:t>
            </a:r>
            <a:r>
              <a:rPr lang="ru-RU" dirty="0"/>
              <a:t> </a:t>
            </a:r>
            <a:r>
              <a:rPr lang="ru-RU" dirty="0" err="1"/>
              <a:t>туғызу</a:t>
            </a:r>
            <a:r>
              <a:rPr lang="ru-RU" dirty="0"/>
              <a:t>. Осы </a:t>
            </a:r>
            <a:r>
              <a:rPr lang="ru-RU" dirty="0" err="1"/>
              <a:t>мақсатта</a:t>
            </a:r>
            <a:r>
              <a:rPr lang="ru-RU" dirty="0"/>
              <a:t> </a:t>
            </a:r>
            <a:r>
              <a:rPr lang="ru-RU" dirty="0" err="1"/>
              <a:t>халық</a:t>
            </a:r>
            <a:r>
              <a:rPr lang="ru-RU" dirty="0"/>
              <a:t> </a:t>
            </a:r>
            <a:r>
              <a:rPr lang="ru-RU" dirty="0" err="1"/>
              <a:t>топтарының</a:t>
            </a:r>
            <a:r>
              <a:rPr lang="ru-RU" dirty="0"/>
              <a:t> </a:t>
            </a:r>
            <a:r>
              <a:rPr lang="ru-RU" dirty="0" err="1"/>
              <a:t>этникалық</a:t>
            </a:r>
            <a:r>
              <a:rPr lang="ru-RU" dirty="0"/>
              <a:t>, </a:t>
            </a:r>
            <a:r>
              <a:rPr lang="ru-RU" dirty="0" err="1"/>
              <a:t>демографиялық</a:t>
            </a:r>
            <a:r>
              <a:rPr lang="ru-RU" dirty="0"/>
              <a:t>, </a:t>
            </a:r>
            <a:r>
              <a:rPr lang="ru-RU" dirty="0" err="1"/>
              <a:t>кәсібі</a:t>
            </a:r>
            <a:r>
              <a:rPr lang="ru-RU" dirty="0"/>
              <a:t> </a:t>
            </a:r>
            <a:r>
              <a:rPr lang="ru-RU" dirty="0" err="1"/>
              <a:t>ерекшеліктеріне</a:t>
            </a:r>
            <a:r>
              <a:rPr lang="ru-RU" dirty="0"/>
              <a:t> </a:t>
            </a:r>
            <a:r>
              <a:rPr lang="ru-RU" dirty="0" err="1"/>
              <a:t>сәйкес</a:t>
            </a:r>
            <a:r>
              <a:rPr lang="ru-RU" dirty="0"/>
              <a:t> </a:t>
            </a:r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тілді</a:t>
            </a:r>
            <a:r>
              <a:rPr lang="ru-RU" dirty="0"/>
              <a:t> </a:t>
            </a:r>
            <a:r>
              <a:rPr lang="ru-RU" dirty="0" err="1"/>
              <a:t>міндетті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ақысыз</a:t>
            </a:r>
            <a:r>
              <a:rPr lang="ru-RU" dirty="0"/>
              <a:t> </a:t>
            </a:r>
            <a:r>
              <a:rPr lang="ru-RU" dirty="0" err="1"/>
              <a:t>оқыту</a:t>
            </a:r>
            <a:r>
              <a:rPr lang="ru-RU" dirty="0"/>
              <a:t> </a:t>
            </a:r>
            <a:r>
              <a:rPr lang="ru-RU" dirty="0" err="1"/>
              <a:t>орталықтарын</a:t>
            </a:r>
            <a:r>
              <a:rPr lang="ru-RU" dirty="0"/>
              <a:t> </a:t>
            </a:r>
            <a:r>
              <a:rPr lang="ru-RU" dirty="0" err="1"/>
              <a:t>ұйымдастыру</a:t>
            </a:r>
            <a:r>
              <a:rPr lang="ru-RU" dirty="0"/>
              <a:t>.</a:t>
            </a:r>
          </a:p>
          <a:p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емес</a:t>
            </a:r>
            <a:r>
              <a:rPr lang="ru-RU" dirty="0"/>
              <a:t> </a:t>
            </a:r>
            <a:r>
              <a:rPr lang="ru-RU" dirty="0" err="1"/>
              <a:t>мектеп</a:t>
            </a:r>
            <a:r>
              <a:rPr lang="ru-RU" dirty="0"/>
              <a:t> </a:t>
            </a:r>
            <a:r>
              <a:rPr lang="ru-RU" dirty="0" err="1"/>
              <a:t>жасына</a:t>
            </a:r>
            <a:r>
              <a:rPr lang="ru-RU" dirty="0"/>
              <a:t> </a:t>
            </a:r>
            <a:r>
              <a:rPr lang="ru-RU" dirty="0" err="1"/>
              <a:t>дейінгі</a:t>
            </a:r>
            <a:r>
              <a:rPr lang="ru-RU" dirty="0"/>
              <a:t> </a:t>
            </a:r>
            <a:r>
              <a:rPr lang="ru-RU" dirty="0" err="1"/>
              <a:t>мекемелерде</a:t>
            </a:r>
            <a:r>
              <a:rPr lang="ru-RU" dirty="0"/>
              <a:t>, </a:t>
            </a:r>
            <a:r>
              <a:rPr lang="ru-RU" dirty="0" err="1"/>
              <a:t>жалпы</a:t>
            </a:r>
            <a:r>
              <a:rPr lang="ru-RU" dirty="0"/>
              <a:t> </a:t>
            </a:r>
            <a:r>
              <a:rPr lang="ru-RU" dirty="0" err="1"/>
              <a:t>білім</a:t>
            </a:r>
            <a:r>
              <a:rPr lang="ru-RU" dirty="0"/>
              <a:t> </a:t>
            </a:r>
            <a:r>
              <a:rPr lang="ru-RU" dirty="0" err="1"/>
              <a:t>беретін</a:t>
            </a:r>
            <a:r>
              <a:rPr lang="ru-RU" dirty="0"/>
              <a:t> </a:t>
            </a:r>
            <a:r>
              <a:rPr lang="ru-RU" dirty="0" err="1"/>
              <a:t>мектептерде</a:t>
            </a:r>
            <a:r>
              <a:rPr lang="ru-RU" dirty="0"/>
              <a:t>, </a:t>
            </a:r>
            <a:r>
              <a:rPr lang="ru-RU" dirty="0" err="1"/>
              <a:t>арнаулы</a:t>
            </a:r>
            <a:r>
              <a:rPr lang="ru-RU" dirty="0"/>
              <a:t> орта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оқу</a:t>
            </a:r>
            <a:r>
              <a:rPr lang="ru-RU" dirty="0"/>
              <a:t> </a:t>
            </a:r>
            <a:r>
              <a:rPr lang="ru-RU" dirty="0" err="1"/>
              <a:t>орындарында</a:t>
            </a:r>
            <a:r>
              <a:rPr lang="ru-RU" dirty="0"/>
              <a:t> </a:t>
            </a:r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тілді</a:t>
            </a:r>
            <a:r>
              <a:rPr lang="ru-RU" dirty="0"/>
              <a:t> </a:t>
            </a:r>
            <a:r>
              <a:rPr lang="ru-RU" dirty="0" err="1"/>
              <a:t>оқытудың</a:t>
            </a:r>
            <a:r>
              <a:rPr lang="ru-RU" dirty="0"/>
              <a:t> </a:t>
            </a:r>
            <a:r>
              <a:rPr lang="ru-RU" dirty="0" err="1"/>
              <a:t>тиісті</a:t>
            </a:r>
            <a:r>
              <a:rPr lang="ru-RU" dirty="0"/>
              <a:t> </a:t>
            </a:r>
            <a:r>
              <a:rPr lang="ru-RU" dirty="0" err="1"/>
              <a:t>деңгейін</a:t>
            </a:r>
            <a:r>
              <a:rPr lang="ru-RU" dirty="0"/>
              <a:t> </a:t>
            </a:r>
            <a:r>
              <a:rPr lang="ru-RU" dirty="0" err="1"/>
              <a:t>қамтамасыз</a:t>
            </a:r>
            <a:r>
              <a:rPr lang="ru-RU" dirty="0"/>
              <a:t> </a:t>
            </a:r>
            <a:r>
              <a:rPr lang="ru-RU" dirty="0" err="1"/>
              <a:t>ету</a:t>
            </a:r>
            <a:r>
              <a:rPr lang="ru-RU" dirty="0"/>
              <a:t> </a:t>
            </a:r>
            <a:r>
              <a:rPr lang="ru-RU" dirty="0" err="1"/>
              <a:t>керек</a:t>
            </a:r>
            <a:r>
              <a:rPr lang="ru-RU" dirty="0"/>
              <a:t>, </a:t>
            </a:r>
            <a:r>
              <a:rPr lang="ru-RU" dirty="0" err="1"/>
              <a:t>мұнын</a:t>
            </a:r>
            <a:r>
              <a:rPr lang="ru-RU" dirty="0"/>
              <a:t> </a:t>
            </a:r>
            <a:r>
              <a:rPr lang="ru-RU" dirty="0" err="1"/>
              <a:t>өзі</a:t>
            </a:r>
            <a:r>
              <a:rPr lang="ru-RU" dirty="0"/>
              <a:t> </a:t>
            </a:r>
            <a:r>
              <a:rPr lang="ru-RU" dirty="0" err="1"/>
              <a:t>жеке</a:t>
            </a:r>
            <a:r>
              <a:rPr lang="ru-RU" dirty="0"/>
              <a:t> </a:t>
            </a:r>
            <a:r>
              <a:rPr lang="ru-RU" dirty="0" err="1"/>
              <a:t>адамдар</a:t>
            </a:r>
            <a:r>
              <a:rPr lang="ru-RU" dirty="0"/>
              <a:t> </a:t>
            </a:r>
            <a:r>
              <a:rPr lang="ru-RU" dirty="0" err="1"/>
              <a:t>арасындағы</a:t>
            </a:r>
            <a:r>
              <a:rPr lang="ru-RU" dirty="0"/>
              <a:t> </a:t>
            </a:r>
            <a:r>
              <a:rPr lang="ru-RU" dirty="0" err="1"/>
              <a:t>қарым-қатынасты</a:t>
            </a:r>
            <a:r>
              <a:rPr lang="ru-RU" dirty="0"/>
              <a:t>, </a:t>
            </a:r>
            <a:r>
              <a:rPr lang="ru-RU" dirty="0" err="1"/>
              <a:t>іскерлік</a:t>
            </a:r>
            <a:r>
              <a:rPr lang="ru-RU" dirty="0"/>
              <a:t> </a:t>
            </a:r>
            <a:r>
              <a:rPr lang="ru-RU" dirty="0" err="1"/>
              <a:t>қарым-қатынастағы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қазіргі</a:t>
            </a:r>
            <a:r>
              <a:rPr lang="ru-RU" dirty="0"/>
              <a:t> </a:t>
            </a:r>
            <a:r>
              <a:rPr lang="ru-RU" dirty="0" err="1"/>
              <a:t>заманғы</a:t>
            </a:r>
            <a:r>
              <a:rPr lang="ru-RU" dirty="0"/>
              <a:t> </a:t>
            </a:r>
            <a:r>
              <a:rPr lang="ru-RU" dirty="0" err="1"/>
              <a:t>іс</a:t>
            </a:r>
            <a:r>
              <a:rPr lang="ru-RU" dirty="0"/>
              <a:t> </a:t>
            </a:r>
            <a:r>
              <a:rPr lang="ru-RU" dirty="0" err="1"/>
              <a:t>жүргізуді</a:t>
            </a:r>
            <a:r>
              <a:rPr lang="ru-RU" dirty="0"/>
              <a:t> </a:t>
            </a:r>
            <a:r>
              <a:rPr lang="ru-RU" dirty="0" err="1"/>
              <a:t>жүзеге</a:t>
            </a:r>
            <a:r>
              <a:rPr lang="ru-RU" dirty="0"/>
              <a:t> </a:t>
            </a:r>
            <a:r>
              <a:rPr lang="ru-RU" dirty="0" err="1"/>
              <a:t>асыруға</a:t>
            </a:r>
            <a:r>
              <a:rPr lang="ru-RU" dirty="0"/>
              <a:t> </a:t>
            </a:r>
            <a:r>
              <a:rPr lang="ru-RU" dirty="0" err="1"/>
              <a:t>мүкіндік</a:t>
            </a:r>
            <a:r>
              <a:rPr lang="ru-RU" dirty="0"/>
              <a:t> </a:t>
            </a:r>
            <a:r>
              <a:rPr lang="ru-RU" dirty="0" err="1"/>
              <a:t>береді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0841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502" y="260648"/>
            <a:ext cx="4026804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48680"/>
            <a:ext cx="4749800" cy="554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345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lnSpcReduction="10000"/>
          </a:bodyPr>
          <a:lstStyle/>
          <a:p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Тіл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—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қоғамдық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құбылыс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Тілдің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даму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тарихы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қоғамдық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өмірмен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тығыз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байланысты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Тіл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қоғам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өмірімен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бірге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жасап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бірге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дамиды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Қатынас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құралы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болып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саналатын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тілдің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адам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қоғамында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алатын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орны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ерекше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зор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Қазақстанның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егеменді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мемлекет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ретіндегі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жаңа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әлеуметтік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–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саяси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болмысы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–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елдің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көп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ұлтты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халқының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қажеттіліктерін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өтейтін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және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тілдік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демографиялық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сондай-ақ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саяси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ахуалдың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ерекшеліктерін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ескеретін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тіл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саясатын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талап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етіп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отыр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Ол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өзекті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тіл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мәселелерін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шешуде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өзінің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тиімділігі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мен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нәтижелілігін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іс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жүзінде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көрсететін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пәрменді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факторға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айналуға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тиіс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Елде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біртұтас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тіл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саясатын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жүргізу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үшін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мемлекеттік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органдар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мен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қоғамдық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бірлестікдердің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діни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және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басқа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да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ұйымдардың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күш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жігерінің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үйлесімділігі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қажет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6969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Тілдік</a:t>
            </a:r>
            <a:r>
              <a:rPr lang="ru-RU" dirty="0"/>
              <a:t> </a:t>
            </a:r>
            <a:r>
              <a:rPr lang="ru-RU" dirty="0" err="1"/>
              <a:t>ахуалдың</a:t>
            </a:r>
            <a:r>
              <a:rPr lang="ru-RU" dirty="0"/>
              <a:t> </a:t>
            </a:r>
            <a:r>
              <a:rPr lang="ru-RU" dirty="0" err="1"/>
              <a:t>сипаттамасы</a:t>
            </a:r>
            <a:r>
              <a:rPr lang="ru-RU" dirty="0"/>
              <a:t>.</a:t>
            </a:r>
          </a:p>
          <a:p>
            <a:r>
              <a:rPr lang="ru-RU" dirty="0" err="1"/>
              <a:t>Тілдік</a:t>
            </a:r>
            <a:r>
              <a:rPr lang="ru-RU" dirty="0"/>
              <a:t> </a:t>
            </a:r>
            <a:r>
              <a:rPr lang="ru-RU" dirty="0" err="1"/>
              <a:t>ахуал</a:t>
            </a:r>
            <a:r>
              <a:rPr lang="ru-RU" dirty="0"/>
              <a:t> –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тілдің</a:t>
            </a:r>
            <a:r>
              <a:rPr lang="ru-RU" dirty="0"/>
              <a:t> </a:t>
            </a:r>
            <a:r>
              <a:rPr lang="ru-RU" dirty="0" err="1"/>
              <a:t>қоғамда</a:t>
            </a:r>
            <a:r>
              <a:rPr lang="ru-RU" dirty="0"/>
              <a:t> </a:t>
            </a:r>
            <a:r>
              <a:rPr lang="ru-RU" dirty="0" err="1"/>
              <a:t>нақты</a:t>
            </a:r>
            <a:r>
              <a:rPr lang="ru-RU" dirty="0"/>
              <a:t> </a:t>
            </a:r>
            <a:r>
              <a:rPr lang="ru-RU" dirty="0" err="1"/>
              <a:t>қолданылуының</a:t>
            </a:r>
            <a:r>
              <a:rPr lang="ru-RU" dirty="0"/>
              <a:t> </a:t>
            </a:r>
            <a:r>
              <a:rPr lang="ru-RU" dirty="0" err="1"/>
              <a:t>көрінісі</a:t>
            </a:r>
            <a:r>
              <a:rPr lang="ru-RU" dirty="0"/>
              <a:t>.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болуы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одан</a:t>
            </a:r>
            <a:r>
              <a:rPr lang="ru-RU" dirty="0"/>
              <a:t> </a:t>
            </a:r>
            <a:r>
              <a:rPr lang="ru-RU" dirty="0" err="1"/>
              <a:t>әрі</a:t>
            </a:r>
            <a:r>
              <a:rPr lang="ru-RU" dirty="0"/>
              <a:t> </a:t>
            </a:r>
            <a:r>
              <a:rPr lang="ru-RU" dirty="0" err="1"/>
              <a:t>қалыптасуы</a:t>
            </a:r>
            <a:r>
              <a:rPr lang="ru-RU" dirty="0"/>
              <a:t> </a:t>
            </a:r>
            <a:r>
              <a:rPr lang="ru-RU" dirty="0" err="1"/>
              <a:t>түрлі</a:t>
            </a:r>
            <a:r>
              <a:rPr lang="ru-RU" dirty="0"/>
              <a:t> </a:t>
            </a:r>
            <a:r>
              <a:rPr lang="ru-RU" dirty="0" err="1"/>
              <a:t>жағдайларға</a:t>
            </a:r>
            <a:r>
              <a:rPr lang="ru-RU" dirty="0"/>
              <a:t>, </a:t>
            </a:r>
            <a:r>
              <a:rPr lang="ru-RU" dirty="0" err="1"/>
              <a:t>атап</a:t>
            </a:r>
            <a:r>
              <a:rPr lang="ru-RU" dirty="0"/>
              <a:t> </a:t>
            </a:r>
            <a:r>
              <a:rPr lang="ru-RU" dirty="0" err="1"/>
              <a:t>айтқанда</a:t>
            </a:r>
            <a:r>
              <a:rPr lang="ru-RU" dirty="0"/>
              <a:t>, </a:t>
            </a:r>
            <a:r>
              <a:rPr lang="ru-RU" dirty="0" err="1"/>
              <a:t>тілдік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тілдік</a:t>
            </a:r>
            <a:r>
              <a:rPr lang="ru-RU" dirty="0"/>
              <a:t> </a:t>
            </a:r>
            <a:r>
              <a:rPr lang="ru-RU" dirty="0" err="1"/>
              <a:t>емес</a:t>
            </a:r>
            <a:r>
              <a:rPr lang="ru-RU" dirty="0"/>
              <a:t> /</a:t>
            </a:r>
            <a:r>
              <a:rPr lang="ru-RU" dirty="0" err="1"/>
              <a:t>әлеуметтік</a:t>
            </a:r>
            <a:r>
              <a:rPr lang="ru-RU" dirty="0"/>
              <a:t>, </a:t>
            </a:r>
            <a:r>
              <a:rPr lang="ru-RU" dirty="0" err="1"/>
              <a:t>саяси</a:t>
            </a:r>
            <a:r>
              <a:rPr lang="ru-RU" dirty="0"/>
              <a:t>, </a:t>
            </a:r>
            <a:r>
              <a:rPr lang="ru-RU" dirty="0" err="1"/>
              <a:t>экономикалық</a:t>
            </a:r>
            <a:r>
              <a:rPr lang="ru-RU" dirty="0"/>
              <a:t>, </a:t>
            </a:r>
            <a:r>
              <a:rPr lang="ru-RU" dirty="0" err="1"/>
              <a:t>психологиялық</a:t>
            </a:r>
            <a:r>
              <a:rPr lang="ru-RU" dirty="0"/>
              <a:t>, </a:t>
            </a:r>
            <a:r>
              <a:rPr lang="ru-RU" dirty="0" err="1"/>
              <a:t>тарихи</a:t>
            </a:r>
            <a:r>
              <a:rPr lang="ru-RU" dirty="0"/>
              <a:t>, </a:t>
            </a:r>
            <a:r>
              <a:rPr lang="ru-RU" dirty="0" err="1"/>
              <a:t>географиялық</a:t>
            </a:r>
            <a:r>
              <a:rPr lang="ru-RU" dirty="0"/>
              <a:t>, </a:t>
            </a:r>
            <a:r>
              <a:rPr lang="ru-RU" dirty="0" err="1"/>
              <a:t>т.б</a:t>
            </a:r>
            <a:r>
              <a:rPr lang="ru-RU" dirty="0"/>
              <a:t>./ </a:t>
            </a:r>
            <a:r>
              <a:rPr lang="ru-RU" dirty="0" err="1"/>
              <a:t>факторлардың</a:t>
            </a:r>
            <a:r>
              <a:rPr lang="ru-RU" dirty="0"/>
              <a:t> </a:t>
            </a:r>
            <a:r>
              <a:rPr lang="ru-RU" dirty="0" err="1"/>
              <a:t>өзара</a:t>
            </a:r>
            <a:r>
              <a:rPr lang="ru-RU" dirty="0"/>
              <a:t> </a:t>
            </a:r>
            <a:r>
              <a:rPr lang="ru-RU" dirty="0" err="1"/>
              <a:t>әсеріне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.</a:t>
            </a:r>
          </a:p>
          <a:p>
            <a:r>
              <a:rPr lang="ru-RU" dirty="0" err="1"/>
              <a:t>Қоғамдың</a:t>
            </a:r>
            <a:r>
              <a:rPr lang="ru-RU" dirty="0"/>
              <a:t> </a:t>
            </a:r>
            <a:r>
              <a:rPr lang="ru-RU" dirty="0" err="1"/>
              <a:t>тіл</a:t>
            </a:r>
            <a:r>
              <a:rPr lang="ru-RU" dirty="0"/>
              <a:t> </a:t>
            </a:r>
            <a:r>
              <a:rPr lang="ru-RU" dirty="0" err="1"/>
              <a:t>өміріне</a:t>
            </a:r>
            <a:r>
              <a:rPr lang="ru-RU" dirty="0"/>
              <a:t> </a:t>
            </a:r>
            <a:r>
              <a:rPr lang="ru-RU" dirty="0" err="1"/>
              <a:t>саналы</a:t>
            </a:r>
            <a:r>
              <a:rPr lang="ru-RU" dirty="0"/>
              <a:t> </a:t>
            </a:r>
            <a:r>
              <a:rPr lang="ru-RU" dirty="0" err="1"/>
              <a:t>түрде</a:t>
            </a:r>
            <a:r>
              <a:rPr lang="ru-RU" dirty="0"/>
              <a:t> </a:t>
            </a:r>
            <a:r>
              <a:rPr lang="ru-RU" dirty="0" err="1"/>
              <a:t>араласуы</a:t>
            </a:r>
            <a:r>
              <a:rPr lang="ru-RU" dirty="0"/>
              <a:t>, </a:t>
            </a:r>
            <a:r>
              <a:rPr lang="ru-RU" dirty="0" err="1"/>
              <a:t>жеке</a:t>
            </a:r>
            <a:r>
              <a:rPr lang="ru-RU" dirty="0"/>
              <a:t> </a:t>
            </a:r>
            <a:r>
              <a:rPr lang="ru-RU" dirty="0" err="1"/>
              <a:t>адамнан</a:t>
            </a:r>
            <a:r>
              <a:rPr lang="ru-RU" dirty="0"/>
              <a:t> </a:t>
            </a:r>
            <a:r>
              <a:rPr lang="ru-RU" dirty="0" err="1"/>
              <a:t>бастап</a:t>
            </a:r>
            <a:r>
              <a:rPr lang="ru-RU" dirty="0"/>
              <a:t> </a:t>
            </a:r>
            <a:r>
              <a:rPr lang="ru-RU" dirty="0" err="1"/>
              <a:t>мемлекетке</a:t>
            </a:r>
            <a:r>
              <a:rPr lang="ru-RU" dirty="0"/>
              <a:t> </a:t>
            </a:r>
            <a:r>
              <a:rPr lang="ru-RU" dirty="0" err="1"/>
              <a:t>дейінгі</a:t>
            </a:r>
            <a:r>
              <a:rPr lang="ru-RU" dirty="0"/>
              <a:t> </a:t>
            </a:r>
            <a:r>
              <a:rPr lang="ru-RU" dirty="0" err="1"/>
              <a:t>деңгейде</a:t>
            </a:r>
            <a:r>
              <a:rPr lang="ru-RU" dirty="0"/>
              <a:t> сан – </a:t>
            </a:r>
            <a:r>
              <a:rPr lang="ru-RU" dirty="0" err="1"/>
              <a:t>саласы</a:t>
            </a:r>
            <a:r>
              <a:rPr lang="ru-RU" dirty="0"/>
              <a:t> </a:t>
            </a:r>
            <a:r>
              <a:rPr lang="ru-RU" dirty="0" err="1"/>
              <a:t>ықпал</a:t>
            </a:r>
            <a:r>
              <a:rPr lang="ru-RU" dirty="0"/>
              <a:t> </a:t>
            </a:r>
            <a:r>
              <a:rPr lang="ru-RU" dirty="0" err="1"/>
              <a:t>жасаудың</a:t>
            </a:r>
            <a:r>
              <a:rPr lang="ru-RU" dirty="0"/>
              <a:t> </a:t>
            </a:r>
            <a:r>
              <a:rPr lang="ru-RU" dirty="0" err="1"/>
              <a:t>мүмкіндіктерін</a:t>
            </a:r>
            <a:r>
              <a:rPr lang="ru-RU" dirty="0"/>
              <a:t> </a:t>
            </a:r>
            <a:r>
              <a:rPr lang="ru-RU" dirty="0" err="1"/>
              <a:t>қамтиды</a:t>
            </a:r>
            <a:r>
              <a:rPr lang="ru-RU" dirty="0"/>
              <a:t>. </a:t>
            </a:r>
            <a:r>
              <a:rPr lang="ru-RU" dirty="0" err="1"/>
              <a:t>Қазіргі</a:t>
            </a:r>
            <a:r>
              <a:rPr lang="ru-RU" dirty="0"/>
              <a:t> </a:t>
            </a:r>
            <a:r>
              <a:rPr lang="ru-RU" dirty="0" err="1"/>
              <a:t>Қазақстан</a:t>
            </a:r>
            <a:r>
              <a:rPr lang="ru-RU" dirty="0"/>
              <a:t> </a:t>
            </a:r>
            <a:r>
              <a:rPr lang="ru-RU" dirty="0" err="1"/>
              <a:t>қоғамында</a:t>
            </a:r>
            <a:r>
              <a:rPr lang="ru-RU" dirty="0"/>
              <a:t> </a:t>
            </a:r>
            <a:r>
              <a:rPr lang="ru-RU" dirty="0" err="1"/>
              <a:t>әлеуметтік</a:t>
            </a:r>
            <a:r>
              <a:rPr lang="ru-RU" dirty="0"/>
              <a:t> – </a:t>
            </a:r>
            <a:r>
              <a:rPr lang="ru-RU" dirty="0" err="1"/>
              <a:t>коммуникативтік</a:t>
            </a:r>
            <a:r>
              <a:rPr lang="ru-RU" dirty="0"/>
              <a:t> </a:t>
            </a:r>
            <a:r>
              <a:rPr lang="ru-RU" dirty="0" err="1"/>
              <a:t>жүйені</a:t>
            </a:r>
            <a:r>
              <a:rPr lang="ru-RU" dirty="0"/>
              <a:t> </a:t>
            </a:r>
            <a:r>
              <a:rPr lang="ru-RU" dirty="0" err="1"/>
              <a:t>реттеу</a:t>
            </a:r>
            <a:r>
              <a:rPr lang="ru-RU" dirty="0"/>
              <a:t> мен </a:t>
            </a:r>
            <a:r>
              <a:rPr lang="ru-RU" dirty="0" err="1"/>
              <a:t>жетілдіру</a:t>
            </a:r>
            <a:r>
              <a:rPr lang="ru-RU" dirty="0"/>
              <a:t> </a:t>
            </a:r>
            <a:r>
              <a:rPr lang="ru-RU" dirty="0" err="1"/>
              <a:t>жүріп</a:t>
            </a:r>
            <a:r>
              <a:rPr lang="ru-RU" dirty="0"/>
              <a:t> </a:t>
            </a:r>
            <a:r>
              <a:rPr lang="ru-RU" dirty="0" err="1"/>
              <a:t>жатыр</a:t>
            </a:r>
            <a:r>
              <a:rPr lang="ru-RU" dirty="0"/>
              <a:t>. </a:t>
            </a:r>
            <a:r>
              <a:rPr lang="ru-RU" dirty="0" err="1"/>
              <a:t>Әркімнің</a:t>
            </a:r>
            <a:r>
              <a:rPr lang="ru-RU" dirty="0"/>
              <a:t> </a:t>
            </a:r>
            <a:r>
              <a:rPr lang="ru-RU" dirty="0" err="1"/>
              <a:t>өзі</a:t>
            </a:r>
            <a:r>
              <a:rPr lang="ru-RU" dirty="0"/>
              <a:t> </a:t>
            </a:r>
            <a:r>
              <a:rPr lang="ru-RU" dirty="0" err="1"/>
              <a:t>пайдаланатын</a:t>
            </a:r>
            <a:r>
              <a:rPr lang="ru-RU" dirty="0"/>
              <a:t> </a:t>
            </a:r>
            <a:r>
              <a:rPr lang="ru-RU" dirty="0" err="1"/>
              <a:t>ана</a:t>
            </a:r>
            <a:r>
              <a:rPr lang="ru-RU" dirty="0"/>
              <a:t> </a:t>
            </a:r>
            <a:r>
              <a:rPr lang="ru-RU" dirty="0" err="1"/>
              <a:t>тілін</a:t>
            </a:r>
            <a:r>
              <a:rPr lang="ru-RU" dirty="0"/>
              <a:t> </a:t>
            </a:r>
            <a:r>
              <a:rPr lang="ru-RU" dirty="0" err="1"/>
              <a:t>қолдап</a:t>
            </a:r>
            <a:r>
              <a:rPr lang="ru-RU" dirty="0"/>
              <a:t> </a:t>
            </a:r>
            <a:r>
              <a:rPr lang="ru-RU" dirty="0" err="1"/>
              <a:t>пікір</a:t>
            </a:r>
            <a:r>
              <a:rPr lang="ru-RU" dirty="0"/>
              <a:t> </a:t>
            </a:r>
            <a:r>
              <a:rPr lang="ru-RU" dirty="0" err="1"/>
              <a:t>білдіру</a:t>
            </a:r>
            <a:r>
              <a:rPr lang="ru-RU" dirty="0"/>
              <a:t> </a:t>
            </a:r>
            <a:r>
              <a:rPr lang="ru-RU" dirty="0" err="1"/>
              <a:t>мүмкіндіктері</a:t>
            </a:r>
            <a:r>
              <a:rPr lang="ru-RU" dirty="0"/>
              <a:t> </a:t>
            </a:r>
            <a:r>
              <a:rPr lang="ru-RU" dirty="0" err="1"/>
              <a:t>артты</a:t>
            </a:r>
            <a:r>
              <a:rPr lang="ru-RU" dirty="0"/>
              <a:t>. </a:t>
            </a:r>
            <a:r>
              <a:rPr lang="ru-RU" dirty="0" err="1"/>
              <a:t>Алайда</a:t>
            </a:r>
            <a:r>
              <a:rPr lang="ru-RU" dirty="0"/>
              <a:t>, </a:t>
            </a:r>
            <a:r>
              <a:rPr lang="ru-RU" dirty="0" err="1"/>
              <a:t>көп</a:t>
            </a:r>
            <a:r>
              <a:rPr lang="ru-RU" dirty="0"/>
              <a:t> </a:t>
            </a:r>
            <a:r>
              <a:rPr lang="ru-RU" dirty="0" err="1"/>
              <a:t>жағдайда</a:t>
            </a:r>
            <a:r>
              <a:rPr lang="ru-RU" dirty="0"/>
              <a:t>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қолдану</a:t>
            </a:r>
            <a:r>
              <a:rPr lang="ru-RU" dirty="0"/>
              <a:t> </a:t>
            </a:r>
            <a:r>
              <a:rPr lang="ru-RU" dirty="0" err="1"/>
              <a:t>субъективті</a:t>
            </a:r>
            <a:r>
              <a:rPr lang="ru-RU" dirty="0"/>
              <a:t> </a:t>
            </a:r>
            <a:r>
              <a:rPr lang="ru-RU" dirty="0" err="1"/>
              <a:t>сипат</a:t>
            </a:r>
            <a:r>
              <a:rPr lang="ru-RU" dirty="0"/>
              <a:t> </a:t>
            </a:r>
            <a:r>
              <a:rPr lang="ru-RU" dirty="0" err="1"/>
              <a:t>алып</a:t>
            </a:r>
            <a:r>
              <a:rPr lang="ru-RU" dirty="0"/>
              <a:t>, </a:t>
            </a:r>
            <a:r>
              <a:rPr lang="ru-RU" dirty="0" err="1"/>
              <a:t>геосаяси</a:t>
            </a:r>
            <a:r>
              <a:rPr lang="ru-RU" dirty="0"/>
              <a:t> </a:t>
            </a:r>
            <a:r>
              <a:rPr lang="ru-RU" dirty="0" err="1"/>
              <a:t>ерекшеліктерді</a:t>
            </a:r>
            <a:r>
              <a:rPr lang="ru-RU" dirty="0"/>
              <a:t>, </a:t>
            </a:r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мүдделерді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өзге</a:t>
            </a:r>
            <a:r>
              <a:rPr lang="ru-RU" dirty="0"/>
              <a:t> де </a:t>
            </a:r>
            <a:r>
              <a:rPr lang="ru-RU" dirty="0" err="1"/>
              <a:t>этностардың</a:t>
            </a:r>
            <a:r>
              <a:rPr lang="ru-RU" dirty="0"/>
              <a:t> </a:t>
            </a:r>
            <a:r>
              <a:rPr lang="ru-RU" dirty="0" err="1"/>
              <a:t>тілдік</a:t>
            </a:r>
            <a:r>
              <a:rPr lang="ru-RU" dirty="0"/>
              <a:t> </a:t>
            </a:r>
            <a:r>
              <a:rPr lang="ru-RU" dirty="0" err="1"/>
              <a:t>мүдделерін</a:t>
            </a:r>
            <a:r>
              <a:rPr lang="ru-RU" dirty="0"/>
              <a:t> </a:t>
            </a:r>
            <a:r>
              <a:rPr lang="ru-RU" dirty="0" err="1"/>
              <a:t>ескере</a:t>
            </a:r>
            <a:r>
              <a:rPr lang="ru-RU" dirty="0"/>
              <a:t> </a:t>
            </a:r>
            <a:r>
              <a:rPr lang="ru-RU" dirty="0" err="1"/>
              <a:t>бермейді</a:t>
            </a:r>
            <a:r>
              <a:rPr lang="ru-RU" dirty="0"/>
              <a:t>. </a:t>
            </a:r>
            <a:r>
              <a:rPr lang="ru-RU" dirty="0" err="1"/>
              <a:t>Сондықтан</a:t>
            </a:r>
            <a:r>
              <a:rPr lang="ru-RU" dirty="0"/>
              <a:t> да </a:t>
            </a:r>
            <a:r>
              <a:rPr lang="ru-RU" dirty="0" err="1"/>
              <a:t>көп</a:t>
            </a:r>
            <a:r>
              <a:rPr lang="ru-RU" dirty="0"/>
              <a:t> </a:t>
            </a:r>
            <a:r>
              <a:rPr lang="ru-RU" dirty="0" err="1"/>
              <a:t>ұлтты</a:t>
            </a:r>
            <a:r>
              <a:rPr lang="ru-RU" dirty="0"/>
              <a:t> </a:t>
            </a:r>
            <a:r>
              <a:rPr lang="ru-RU" dirty="0" err="1"/>
              <a:t>қоғамда</a:t>
            </a:r>
            <a:r>
              <a:rPr lang="ru-RU" dirty="0"/>
              <a:t> </a:t>
            </a:r>
            <a:r>
              <a:rPr lang="ru-RU" dirty="0" err="1"/>
              <a:t>тілдік</a:t>
            </a:r>
            <a:r>
              <a:rPr lang="ru-RU" dirty="0"/>
              <a:t> </a:t>
            </a:r>
            <a:r>
              <a:rPr lang="ru-RU" dirty="0" err="1"/>
              <a:t>процестерді</a:t>
            </a:r>
            <a:r>
              <a:rPr lang="ru-RU" dirty="0"/>
              <a:t> </a:t>
            </a:r>
            <a:r>
              <a:rPr lang="ru-RU" dirty="0" err="1"/>
              <a:t>саясаттанушылардың</a:t>
            </a:r>
            <a:r>
              <a:rPr lang="ru-RU" dirty="0"/>
              <a:t>, </a:t>
            </a:r>
            <a:r>
              <a:rPr lang="ru-RU" dirty="0" err="1"/>
              <a:t>әлеуметтанушылардың</a:t>
            </a:r>
            <a:r>
              <a:rPr lang="ru-RU" dirty="0"/>
              <a:t>, </a:t>
            </a:r>
            <a:r>
              <a:rPr lang="ru-RU" dirty="0" err="1"/>
              <a:t>заңгерлердің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тілшілердің</a:t>
            </a:r>
            <a:r>
              <a:rPr lang="ru-RU" dirty="0"/>
              <a:t> </a:t>
            </a:r>
            <a:r>
              <a:rPr lang="ru-RU" dirty="0" err="1"/>
              <a:t>талдап</a:t>
            </a:r>
            <a:r>
              <a:rPr lang="ru-RU" dirty="0"/>
              <a:t> </a:t>
            </a:r>
            <a:r>
              <a:rPr lang="ru-RU" dirty="0" err="1"/>
              <a:t>түсіндіріп</a:t>
            </a:r>
            <a:r>
              <a:rPr lang="ru-RU" dirty="0"/>
              <a:t> </a:t>
            </a:r>
            <a:r>
              <a:rPr lang="ru-RU" dirty="0" err="1"/>
              <a:t>отыруы</a:t>
            </a:r>
            <a:r>
              <a:rPr lang="ru-RU" dirty="0"/>
              <a:t> </a:t>
            </a:r>
            <a:r>
              <a:rPr lang="ru-RU" dirty="0" err="1"/>
              <a:t>маңызды</a:t>
            </a:r>
            <a:r>
              <a:rPr lang="ru-RU" dirty="0"/>
              <a:t> </a:t>
            </a:r>
            <a:r>
              <a:rPr lang="ru-RU" dirty="0" err="1"/>
              <a:t>болмақ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9437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480720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Бүгінгі</a:t>
            </a:r>
            <a:r>
              <a:rPr lang="ru-RU" dirty="0"/>
              <a:t> </a:t>
            </a:r>
            <a:r>
              <a:rPr lang="ru-RU" dirty="0" err="1"/>
              <a:t>таңда</a:t>
            </a:r>
            <a:r>
              <a:rPr lang="ru-RU" dirty="0"/>
              <a:t> </a:t>
            </a:r>
            <a:r>
              <a:rPr lang="ru-RU" dirty="0" err="1"/>
              <a:t>Қазақстанда</a:t>
            </a:r>
            <a:r>
              <a:rPr lang="ru-RU" dirty="0"/>
              <a:t> </a:t>
            </a:r>
            <a:r>
              <a:rPr lang="ru-RU" dirty="0" err="1"/>
              <a:t>іс</a:t>
            </a:r>
            <a:r>
              <a:rPr lang="ru-RU" dirty="0"/>
              <a:t> </a:t>
            </a:r>
            <a:r>
              <a:rPr lang="ru-RU" dirty="0" err="1"/>
              <a:t>жүзінде</a:t>
            </a:r>
            <a:r>
              <a:rPr lang="ru-RU" dirty="0"/>
              <a:t> </a:t>
            </a:r>
            <a:r>
              <a:rPr lang="ru-RU" dirty="0" err="1"/>
              <a:t>тілдердің</a:t>
            </a:r>
            <a:r>
              <a:rPr lang="ru-RU" dirty="0"/>
              <a:t> </a:t>
            </a:r>
            <a:r>
              <a:rPr lang="ru-RU" dirty="0" err="1"/>
              <a:t>саналуандығы</a:t>
            </a:r>
            <a:r>
              <a:rPr lang="ru-RU" dirty="0"/>
              <a:t> </a:t>
            </a:r>
            <a:r>
              <a:rPr lang="ru-RU" dirty="0" err="1"/>
              <a:t>орын</a:t>
            </a:r>
            <a:r>
              <a:rPr lang="ru-RU" dirty="0"/>
              <a:t> </a:t>
            </a:r>
            <a:r>
              <a:rPr lang="ru-RU" dirty="0" err="1"/>
              <a:t>алып</a:t>
            </a:r>
            <a:r>
              <a:rPr lang="ru-RU" dirty="0"/>
              <a:t> </a:t>
            </a:r>
            <a:r>
              <a:rPr lang="ru-RU" dirty="0" err="1"/>
              <a:t>отыр</a:t>
            </a:r>
            <a:r>
              <a:rPr lang="ru-RU" dirty="0"/>
              <a:t>, </a:t>
            </a:r>
            <a:r>
              <a:rPr lang="ru-RU" dirty="0" err="1"/>
              <a:t>мұнда</a:t>
            </a:r>
            <a:r>
              <a:rPr lang="ru-RU" dirty="0"/>
              <a:t> </a:t>
            </a:r>
            <a:r>
              <a:rPr lang="ru-RU" dirty="0" err="1"/>
              <a:t>жүзден</a:t>
            </a:r>
            <a:r>
              <a:rPr lang="ru-RU" dirty="0"/>
              <a:t> </a:t>
            </a:r>
            <a:r>
              <a:rPr lang="ru-RU" dirty="0" err="1"/>
              <a:t>астам</a:t>
            </a:r>
            <a:r>
              <a:rPr lang="ru-RU" dirty="0"/>
              <a:t> </a:t>
            </a:r>
            <a:r>
              <a:rPr lang="ru-RU" dirty="0" err="1"/>
              <a:t>тіл</a:t>
            </a:r>
            <a:r>
              <a:rPr lang="ru-RU" dirty="0"/>
              <a:t> </a:t>
            </a:r>
            <a:r>
              <a:rPr lang="ru-RU" dirty="0" err="1"/>
              <a:t>қолданалып</a:t>
            </a:r>
            <a:r>
              <a:rPr lang="ru-RU" dirty="0"/>
              <a:t> </a:t>
            </a:r>
            <a:r>
              <a:rPr lang="ru-RU" dirty="0" err="1"/>
              <a:t>жүр</a:t>
            </a:r>
            <a:r>
              <a:rPr lang="ru-RU" dirty="0"/>
              <a:t>. </a:t>
            </a:r>
            <a:r>
              <a:rPr lang="ru-RU" dirty="0" err="1"/>
              <a:t>Еліміздегі</a:t>
            </a:r>
            <a:r>
              <a:rPr lang="ru-RU" dirty="0"/>
              <a:t> </a:t>
            </a:r>
            <a:r>
              <a:rPr lang="ru-RU" dirty="0" err="1"/>
              <a:t>этникалық</a:t>
            </a:r>
            <a:r>
              <a:rPr lang="ru-RU" dirty="0"/>
              <a:t> </a:t>
            </a:r>
            <a:r>
              <a:rPr lang="ru-RU" dirty="0" err="1"/>
              <a:t>топтар</a:t>
            </a:r>
            <a:r>
              <a:rPr lang="ru-RU" dirty="0"/>
              <a:t> </a:t>
            </a:r>
            <a:r>
              <a:rPr lang="ru-RU" dirty="0" err="1"/>
              <a:t>тілдері</a:t>
            </a:r>
            <a:r>
              <a:rPr lang="ru-RU" dirty="0"/>
              <a:t> </a:t>
            </a:r>
            <a:r>
              <a:rPr lang="ru-RU" dirty="0" err="1"/>
              <a:t>өздерінің</a:t>
            </a:r>
            <a:r>
              <a:rPr lang="ru-RU" dirty="0"/>
              <a:t> </a:t>
            </a:r>
            <a:r>
              <a:rPr lang="ru-RU" dirty="0" err="1"/>
              <a:t>атқаратын</a:t>
            </a:r>
            <a:r>
              <a:rPr lang="ru-RU" dirty="0"/>
              <a:t> </a:t>
            </a:r>
            <a:r>
              <a:rPr lang="ru-RU" dirty="0" err="1"/>
              <a:t>функцияларының</a:t>
            </a:r>
            <a:r>
              <a:rPr lang="ru-RU" dirty="0"/>
              <a:t> </a:t>
            </a:r>
            <a:r>
              <a:rPr lang="ru-RU" dirty="0" err="1"/>
              <a:t>көлемі</a:t>
            </a:r>
            <a:r>
              <a:rPr lang="ru-RU" dirty="0"/>
              <a:t> </a:t>
            </a:r>
            <a:r>
              <a:rPr lang="ru-RU" dirty="0" err="1"/>
              <a:t>жағынан</a:t>
            </a:r>
            <a:r>
              <a:rPr lang="ru-RU" dirty="0"/>
              <a:t> да </a:t>
            </a:r>
            <a:r>
              <a:rPr lang="ru-RU" dirty="0" err="1"/>
              <a:t>бірдей</a:t>
            </a:r>
            <a:r>
              <a:rPr lang="ru-RU" dirty="0"/>
              <a:t> </a:t>
            </a:r>
            <a:r>
              <a:rPr lang="ru-RU" dirty="0" err="1"/>
              <a:t>емес</a:t>
            </a:r>
            <a:r>
              <a:rPr lang="ru-RU" dirty="0"/>
              <a:t>.</a:t>
            </a:r>
          </a:p>
          <a:p>
            <a:r>
              <a:rPr lang="ru-RU" dirty="0" err="1"/>
              <a:t>Қолданылып</a:t>
            </a:r>
            <a:r>
              <a:rPr lang="ru-RU" dirty="0"/>
              <a:t> </a:t>
            </a:r>
            <a:r>
              <a:rPr lang="ru-RU" dirty="0" err="1"/>
              <a:t>отырған</a:t>
            </a:r>
            <a:r>
              <a:rPr lang="ru-RU" dirty="0"/>
              <a:t> </a:t>
            </a:r>
            <a:r>
              <a:rPr lang="ru-RU" dirty="0" err="1"/>
              <a:t>шараларға</a:t>
            </a:r>
            <a:r>
              <a:rPr lang="ru-RU" dirty="0"/>
              <a:t> </a:t>
            </a:r>
            <a:r>
              <a:rPr lang="ru-RU" dirty="0" err="1"/>
              <a:t>қарамастан</a:t>
            </a:r>
            <a:r>
              <a:rPr lang="ru-RU" dirty="0"/>
              <a:t>, </a:t>
            </a:r>
            <a:r>
              <a:rPr lang="ru-RU" dirty="0" err="1"/>
              <a:t>қазақ</a:t>
            </a:r>
            <a:r>
              <a:rPr lang="ru-RU" dirty="0"/>
              <a:t> </a:t>
            </a:r>
            <a:r>
              <a:rPr lang="ru-RU" dirty="0" err="1"/>
              <a:t>тілінің</a:t>
            </a:r>
            <a:r>
              <a:rPr lang="ru-RU" dirty="0"/>
              <a:t> </a:t>
            </a:r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мәртебесін</a:t>
            </a:r>
            <a:r>
              <a:rPr lang="ru-RU" dirty="0"/>
              <a:t> </a:t>
            </a:r>
            <a:r>
              <a:rPr lang="ru-RU" dirty="0" err="1"/>
              <a:t>толық</a:t>
            </a:r>
            <a:r>
              <a:rPr lang="ru-RU" dirty="0"/>
              <a:t> </a:t>
            </a:r>
            <a:r>
              <a:rPr lang="ru-RU" dirty="0" err="1"/>
              <a:t>іске</a:t>
            </a:r>
            <a:r>
              <a:rPr lang="ru-RU" dirty="0"/>
              <a:t> </a:t>
            </a:r>
            <a:r>
              <a:rPr lang="ru-RU" dirty="0" err="1"/>
              <a:t>асыру</a:t>
            </a:r>
            <a:r>
              <a:rPr lang="ru-RU" dirty="0"/>
              <a:t> </a:t>
            </a:r>
            <a:r>
              <a:rPr lang="ru-RU" dirty="0" err="1"/>
              <a:t>болмай</a:t>
            </a:r>
            <a:r>
              <a:rPr lang="ru-RU" dirty="0"/>
              <a:t> </a:t>
            </a:r>
            <a:r>
              <a:rPr lang="ru-RU" dirty="0" err="1"/>
              <a:t>отыр</a:t>
            </a:r>
            <a:r>
              <a:rPr lang="ru-RU" dirty="0"/>
              <a:t>. </a:t>
            </a:r>
            <a:r>
              <a:rPr lang="ru-RU" dirty="0" err="1"/>
              <a:t>Мұның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себебі</a:t>
            </a:r>
            <a:r>
              <a:rPr lang="ru-RU" dirty="0"/>
              <a:t> – </a:t>
            </a:r>
            <a:r>
              <a:rPr lang="ru-RU" dirty="0" err="1"/>
              <a:t>тіл</a:t>
            </a:r>
            <a:r>
              <a:rPr lang="ru-RU" dirty="0"/>
              <a:t> </a:t>
            </a:r>
            <a:r>
              <a:rPr lang="ru-RU" dirty="0" err="1"/>
              <a:t>мәртебесі</a:t>
            </a:r>
            <a:r>
              <a:rPr lang="ru-RU" dirty="0"/>
              <a:t> тек </a:t>
            </a:r>
            <a:r>
              <a:rPr lang="ru-RU" dirty="0" err="1"/>
              <a:t>ресми</a:t>
            </a:r>
            <a:r>
              <a:rPr lang="ru-RU" dirty="0"/>
              <a:t> </a:t>
            </a:r>
            <a:r>
              <a:rPr lang="ru-RU" dirty="0" err="1"/>
              <a:t>тұрғыдан</a:t>
            </a:r>
            <a:r>
              <a:rPr lang="ru-RU" dirty="0"/>
              <a:t> </a:t>
            </a:r>
            <a:r>
              <a:rPr lang="ru-RU" dirty="0" err="1"/>
              <a:t>жарияланғанмен</a:t>
            </a:r>
            <a:r>
              <a:rPr lang="ru-RU" dirty="0"/>
              <a:t>,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жер</a:t>
            </a:r>
            <a:r>
              <a:rPr lang="ru-RU" dirty="0"/>
              <a:t> </a:t>
            </a:r>
            <a:r>
              <a:rPr lang="ru-RU" dirty="0" err="1"/>
              <a:t>жерде</a:t>
            </a:r>
            <a:r>
              <a:rPr lang="ru-RU" dirty="0"/>
              <a:t> </a:t>
            </a:r>
            <a:r>
              <a:rPr lang="ru-RU" dirty="0" err="1"/>
              <a:t>үйретілуі</a:t>
            </a:r>
            <a:r>
              <a:rPr lang="ru-RU" dirty="0"/>
              <a:t> мен </a:t>
            </a:r>
            <a:r>
              <a:rPr lang="ru-RU" dirty="0" err="1"/>
              <a:t>қолданылуын</a:t>
            </a:r>
            <a:r>
              <a:rPr lang="ru-RU" dirty="0"/>
              <a:t> </a:t>
            </a:r>
            <a:r>
              <a:rPr lang="ru-RU" dirty="0" err="1"/>
              <a:t>жүзеге</a:t>
            </a:r>
            <a:r>
              <a:rPr lang="ru-RU" dirty="0"/>
              <a:t> </a:t>
            </a:r>
            <a:r>
              <a:rPr lang="ru-RU" dirty="0" err="1"/>
              <a:t>асырар</a:t>
            </a:r>
            <a:r>
              <a:rPr lang="ru-RU" dirty="0"/>
              <a:t> </a:t>
            </a:r>
            <a:r>
              <a:rPr lang="ru-RU" dirty="0" err="1"/>
              <a:t>тетік</a:t>
            </a:r>
            <a:r>
              <a:rPr lang="ru-RU" dirty="0"/>
              <a:t> </a:t>
            </a:r>
            <a:r>
              <a:rPr lang="ru-RU" dirty="0" err="1"/>
              <a:t>күні</a:t>
            </a:r>
            <a:r>
              <a:rPr lang="ru-RU" dirty="0"/>
              <a:t> </a:t>
            </a:r>
            <a:r>
              <a:rPr lang="ru-RU" dirty="0" err="1"/>
              <a:t>бүгінге</a:t>
            </a:r>
            <a:r>
              <a:rPr lang="ru-RU" dirty="0"/>
              <a:t> </a:t>
            </a:r>
            <a:r>
              <a:rPr lang="ru-RU" dirty="0" err="1"/>
              <a:t>дейін</a:t>
            </a:r>
            <a:r>
              <a:rPr lang="ru-RU" dirty="0"/>
              <a:t> </a:t>
            </a:r>
            <a:r>
              <a:rPr lang="ru-RU" dirty="0" err="1"/>
              <a:t>жеткілікті</a:t>
            </a:r>
            <a:r>
              <a:rPr lang="ru-RU" dirty="0"/>
              <a:t> </a:t>
            </a:r>
            <a:r>
              <a:rPr lang="ru-RU" dirty="0" err="1"/>
              <a:t>дәрежеде</a:t>
            </a:r>
            <a:r>
              <a:rPr lang="ru-RU" dirty="0"/>
              <a:t> </a:t>
            </a:r>
            <a:r>
              <a:rPr lang="ru-RU" dirty="0" err="1"/>
              <a:t>іске</a:t>
            </a:r>
            <a:r>
              <a:rPr lang="ru-RU" dirty="0"/>
              <a:t> </a:t>
            </a:r>
            <a:r>
              <a:rPr lang="ru-RU" dirty="0" err="1"/>
              <a:t>қосылмай</a:t>
            </a:r>
            <a:r>
              <a:rPr lang="ru-RU" dirty="0"/>
              <a:t> </a:t>
            </a:r>
            <a:r>
              <a:rPr lang="ru-RU" dirty="0" err="1"/>
              <a:t>отыр</a:t>
            </a:r>
            <a:r>
              <a:rPr lang="ru-RU" dirty="0"/>
              <a:t>. </a:t>
            </a:r>
            <a:r>
              <a:rPr lang="ru-RU" dirty="0" err="1"/>
              <a:t>Мемлекетттік</a:t>
            </a:r>
            <a:r>
              <a:rPr lang="ru-RU" dirty="0"/>
              <a:t> </a:t>
            </a:r>
            <a:r>
              <a:rPr lang="ru-RU" dirty="0" err="1"/>
              <a:t>тілде</a:t>
            </a:r>
            <a:r>
              <a:rPr lang="ru-RU" dirty="0"/>
              <a:t> </a:t>
            </a:r>
            <a:r>
              <a:rPr lang="ru-RU" dirty="0" err="1"/>
              <a:t>іс</a:t>
            </a:r>
            <a:r>
              <a:rPr lang="ru-RU" dirty="0"/>
              <a:t> </a:t>
            </a:r>
            <a:r>
              <a:rPr lang="ru-RU" dirty="0" err="1"/>
              <a:t>жүргізу</a:t>
            </a:r>
            <a:r>
              <a:rPr lang="ru-RU" dirty="0"/>
              <a:t> мен </a:t>
            </a:r>
            <a:r>
              <a:rPr lang="ru-RU" dirty="0" err="1"/>
              <a:t>қызметтік</a:t>
            </a:r>
            <a:r>
              <a:rPr lang="ru-RU" dirty="0"/>
              <a:t> </a:t>
            </a:r>
            <a:r>
              <a:rPr lang="ru-RU" dirty="0" err="1"/>
              <a:t>қарым-қатынас</a:t>
            </a:r>
            <a:r>
              <a:rPr lang="ru-RU" dirty="0"/>
              <a:t> </a:t>
            </a:r>
            <a:r>
              <a:rPr lang="ru-RU" dirty="0" err="1"/>
              <a:t>жасау</a:t>
            </a:r>
            <a:r>
              <a:rPr lang="ru-RU" dirty="0"/>
              <a:t> </a:t>
            </a:r>
            <a:r>
              <a:rPr lang="ru-RU" dirty="0" err="1"/>
              <a:t>қосалқы</a:t>
            </a:r>
            <a:r>
              <a:rPr lang="ru-RU" dirty="0"/>
              <a:t> </a:t>
            </a:r>
            <a:r>
              <a:rPr lang="ru-RU" dirty="0" err="1"/>
              <a:t>сипатта</a:t>
            </a:r>
            <a:r>
              <a:rPr lang="ru-RU" dirty="0"/>
              <a:t> </a:t>
            </a:r>
            <a:r>
              <a:rPr lang="ru-RU" dirty="0" err="1"/>
              <a:t>ғана</a:t>
            </a:r>
            <a:r>
              <a:rPr lang="ru-RU" dirty="0"/>
              <a:t>.</a:t>
            </a:r>
          </a:p>
          <a:p>
            <a:r>
              <a:rPr lang="ru-RU" dirty="0" err="1"/>
              <a:t>Қазақ</a:t>
            </a:r>
            <a:r>
              <a:rPr lang="ru-RU" dirty="0"/>
              <a:t> </a:t>
            </a:r>
            <a:r>
              <a:rPr lang="ru-RU" dirty="0" err="1"/>
              <a:t>тілінің</a:t>
            </a:r>
            <a:r>
              <a:rPr lang="ru-RU" dirty="0"/>
              <a:t> </a:t>
            </a:r>
            <a:r>
              <a:rPr lang="ru-RU" dirty="0" err="1"/>
              <a:t>өзекті</a:t>
            </a:r>
            <a:r>
              <a:rPr lang="ru-RU" dirty="0"/>
              <a:t> </a:t>
            </a:r>
            <a:r>
              <a:rPr lang="ru-RU" dirty="0" err="1"/>
              <a:t>мәселелері</a:t>
            </a:r>
            <a:r>
              <a:rPr lang="ru-RU" dirty="0"/>
              <a:t>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шын</a:t>
            </a:r>
            <a:r>
              <a:rPr lang="ru-RU" dirty="0"/>
              <a:t> </a:t>
            </a:r>
            <a:r>
              <a:rPr lang="ru-RU" dirty="0" err="1"/>
              <a:t>мәнінде</a:t>
            </a:r>
            <a:r>
              <a:rPr lang="ru-RU" dirty="0"/>
              <a:t> </a:t>
            </a:r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тіл</a:t>
            </a:r>
            <a:r>
              <a:rPr lang="ru-RU" dirty="0"/>
              <a:t> </a:t>
            </a:r>
            <a:r>
              <a:rPr lang="ru-RU" dirty="0" err="1"/>
              <a:t>мәртебесін</a:t>
            </a:r>
            <a:r>
              <a:rPr lang="ru-RU" dirty="0"/>
              <a:t> </a:t>
            </a:r>
            <a:r>
              <a:rPr lang="ru-RU" dirty="0" err="1"/>
              <a:t>иеленуімен</a:t>
            </a:r>
            <a:r>
              <a:rPr lang="ru-RU" dirty="0"/>
              <a:t> </a:t>
            </a:r>
            <a:r>
              <a:rPr lang="ru-RU" dirty="0" err="1"/>
              <a:t>шектелмейді</a:t>
            </a:r>
            <a:r>
              <a:rPr lang="ru-RU" dirty="0"/>
              <a:t>.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алдымен</a:t>
            </a:r>
            <a:r>
              <a:rPr lang="ru-RU" dirty="0"/>
              <a:t>, </a:t>
            </a:r>
            <a:r>
              <a:rPr lang="ru-RU" dirty="0" err="1"/>
              <a:t>қазіргі</a:t>
            </a:r>
            <a:r>
              <a:rPr lang="ru-RU" dirty="0"/>
              <a:t> </a:t>
            </a:r>
            <a:r>
              <a:rPr lang="ru-RU" dirty="0" err="1"/>
              <a:t>қазақ</a:t>
            </a:r>
            <a:r>
              <a:rPr lang="ru-RU" dirty="0"/>
              <a:t> </a:t>
            </a:r>
            <a:r>
              <a:rPr lang="ru-RU" dirty="0" err="1"/>
              <a:t>тілінің</a:t>
            </a:r>
            <a:r>
              <a:rPr lang="ru-RU" dirty="0"/>
              <a:t> </a:t>
            </a:r>
            <a:r>
              <a:rPr lang="ru-RU" dirty="0" err="1"/>
              <a:t>ахуалының</a:t>
            </a:r>
            <a:r>
              <a:rPr lang="ru-RU" dirty="0"/>
              <a:t> </a:t>
            </a:r>
            <a:r>
              <a:rPr lang="ru-RU" dirty="0" err="1"/>
              <a:t>өзі</a:t>
            </a:r>
            <a:r>
              <a:rPr lang="ru-RU" dirty="0"/>
              <a:t>,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дамуы</a:t>
            </a:r>
            <a:r>
              <a:rPr lang="ru-RU" dirty="0"/>
              <a:t> мен </a:t>
            </a:r>
            <a:r>
              <a:rPr lang="ru-RU" dirty="0" err="1"/>
              <a:t>баюына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проблемалар</a:t>
            </a:r>
            <a:r>
              <a:rPr lang="ru-RU" dirty="0"/>
              <a:t> </a:t>
            </a:r>
            <a:r>
              <a:rPr lang="ru-RU" dirty="0" err="1"/>
              <a:t>ғалымдардың</a:t>
            </a:r>
            <a:r>
              <a:rPr lang="ru-RU" dirty="0"/>
              <a:t>, </a:t>
            </a:r>
            <a:r>
              <a:rPr lang="ru-RU" dirty="0" err="1"/>
              <a:t>мамандардың</a:t>
            </a:r>
            <a:r>
              <a:rPr lang="ru-RU" dirty="0"/>
              <a:t>, </a:t>
            </a:r>
            <a:r>
              <a:rPr lang="ru-RU" dirty="0" err="1"/>
              <a:t>оқытушылардың</a:t>
            </a:r>
            <a:r>
              <a:rPr lang="ru-RU" dirty="0"/>
              <a:t> </a:t>
            </a:r>
            <a:r>
              <a:rPr lang="ru-RU" dirty="0" err="1"/>
              <a:t>айрықша</a:t>
            </a:r>
            <a:r>
              <a:rPr lang="ru-RU" dirty="0"/>
              <a:t> </a:t>
            </a:r>
            <a:r>
              <a:rPr lang="ru-RU" dirty="0" err="1"/>
              <a:t>көңіл</a:t>
            </a:r>
            <a:r>
              <a:rPr lang="ru-RU" dirty="0"/>
              <a:t> </a:t>
            </a:r>
            <a:r>
              <a:rPr lang="ru-RU" dirty="0" err="1"/>
              <a:t>бөлуін</a:t>
            </a:r>
            <a:r>
              <a:rPr lang="ru-RU" dirty="0"/>
              <a:t> </a:t>
            </a:r>
            <a:r>
              <a:rPr lang="ru-RU" dirty="0" err="1"/>
              <a:t>қажет</a:t>
            </a:r>
            <a:r>
              <a:rPr lang="ru-RU" dirty="0"/>
              <a:t> </a:t>
            </a:r>
            <a:r>
              <a:rPr lang="ru-RU" dirty="0" err="1"/>
              <a:t>ететін</a:t>
            </a:r>
            <a:r>
              <a:rPr lang="ru-RU" dirty="0"/>
              <a:t> </a:t>
            </a:r>
            <a:r>
              <a:rPr lang="ru-RU" dirty="0" err="1"/>
              <a:t>мәселе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жерде</a:t>
            </a:r>
            <a:r>
              <a:rPr lang="ru-RU" dirty="0"/>
              <a:t> </a:t>
            </a:r>
            <a:r>
              <a:rPr lang="ru-RU" dirty="0" err="1"/>
              <a:t>әңгіме</a:t>
            </a:r>
            <a:r>
              <a:rPr lang="ru-RU" dirty="0"/>
              <a:t> </a:t>
            </a:r>
            <a:r>
              <a:rPr lang="ru-RU" dirty="0" err="1"/>
              <a:t>жаңа</a:t>
            </a:r>
            <a:r>
              <a:rPr lang="ru-RU" dirty="0"/>
              <a:t> </a:t>
            </a:r>
            <a:r>
              <a:rPr lang="ru-RU" dirty="0" err="1"/>
              <a:t>әлеуметтік-мәдени</a:t>
            </a:r>
            <a:r>
              <a:rPr lang="ru-RU" dirty="0"/>
              <a:t> </a:t>
            </a:r>
            <a:r>
              <a:rPr lang="ru-RU" dirty="0" err="1"/>
              <a:t>болмысты</a:t>
            </a:r>
            <a:r>
              <a:rPr lang="ru-RU" dirty="0"/>
              <a:t> </a:t>
            </a:r>
            <a:r>
              <a:rPr lang="ru-RU" dirty="0" err="1"/>
              <a:t>бейнелеуде</a:t>
            </a:r>
            <a:r>
              <a:rPr lang="ru-RU" dirty="0"/>
              <a:t> </a:t>
            </a:r>
            <a:r>
              <a:rPr lang="ru-RU" dirty="0" err="1"/>
              <a:t>өзге</a:t>
            </a:r>
            <a:r>
              <a:rPr lang="ru-RU" dirty="0"/>
              <a:t> </a:t>
            </a:r>
            <a:r>
              <a:rPr lang="ru-RU" dirty="0" err="1"/>
              <a:t>әлемдік</a:t>
            </a:r>
            <a:r>
              <a:rPr lang="ru-RU" dirty="0"/>
              <a:t> </a:t>
            </a:r>
            <a:r>
              <a:rPr lang="ru-RU" dirty="0" err="1"/>
              <a:t>тілдермен</a:t>
            </a:r>
            <a:r>
              <a:rPr lang="ru-RU" dirty="0"/>
              <a:t> </a:t>
            </a:r>
            <a:r>
              <a:rPr lang="ru-RU" dirty="0" err="1"/>
              <a:t>қарым-қатынас</a:t>
            </a:r>
            <a:r>
              <a:rPr lang="ru-RU" dirty="0"/>
              <a:t> </a:t>
            </a:r>
            <a:r>
              <a:rPr lang="ru-RU" dirty="0" err="1"/>
              <a:t>жасау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тілдің</a:t>
            </a:r>
            <a:r>
              <a:rPr lang="ru-RU" dirty="0"/>
              <a:t> </a:t>
            </a:r>
            <a:r>
              <a:rPr lang="ru-RU" dirty="0" err="1"/>
              <a:t>ішкі</a:t>
            </a:r>
            <a:r>
              <a:rPr lang="ru-RU" dirty="0"/>
              <a:t> </a:t>
            </a:r>
            <a:r>
              <a:rPr lang="ru-RU" dirty="0" err="1"/>
              <a:t>әлеуетін</a:t>
            </a:r>
            <a:r>
              <a:rPr lang="ru-RU" dirty="0"/>
              <a:t> </a:t>
            </a:r>
            <a:r>
              <a:rPr lang="ru-RU" dirty="0" err="1"/>
              <a:t>пайдалану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мүмкіндіктерін</a:t>
            </a:r>
            <a:r>
              <a:rPr lang="ru-RU" dirty="0"/>
              <a:t> </a:t>
            </a:r>
            <a:r>
              <a:rPr lang="ru-RU" dirty="0" err="1"/>
              <a:t>кеңейту</a:t>
            </a:r>
            <a:r>
              <a:rPr lang="ru-RU" dirty="0"/>
              <a:t> </a:t>
            </a:r>
            <a:r>
              <a:rPr lang="ru-RU" dirty="0" err="1"/>
              <a:t>жөнінде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отыр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8709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Кез</a:t>
            </a:r>
            <a:r>
              <a:rPr lang="ru-RU" dirty="0"/>
              <a:t> </a:t>
            </a:r>
            <a:r>
              <a:rPr lang="ru-RU" dirty="0" err="1"/>
              <a:t>келген</a:t>
            </a:r>
            <a:r>
              <a:rPr lang="ru-RU" dirty="0"/>
              <a:t> </a:t>
            </a:r>
            <a:r>
              <a:rPr lang="ru-RU" dirty="0" err="1"/>
              <a:t>көп</a:t>
            </a:r>
            <a:r>
              <a:rPr lang="ru-RU" dirty="0"/>
              <a:t> </a:t>
            </a:r>
            <a:r>
              <a:rPr lang="ru-RU" dirty="0" err="1"/>
              <a:t>этносты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көп</a:t>
            </a:r>
            <a:r>
              <a:rPr lang="ru-RU" dirty="0"/>
              <a:t> </a:t>
            </a:r>
            <a:r>
              <a:rPr lang="ru-RU" dirty="0" err="1"/>
              <a:t>тілді</a:t>
            </a:r>
            <a:r>
              <a:rPr lang="ru-RU" dirty="0"/>
              <a:t> </a:t>
            </a:r>
            <a:r>
              <a:rPr lang="ru-RU" dirty="0" err="1"/>
              <a:t>мемлекетте</a:t>
            </a:r>
            <a:r>
              <a:rPr lang="ru-RU" dirty="0"/>
              <a:t> </a:t>
            </a:r>
            <a:r>
              <a:rPr lang="ru-RU" dirty="0" err="1"/>
              <a:t>тілдер</a:t>
            </a:r>
            <a:r>
              <a:rPr lang="ru-RU" dirty="0"/>
              <a:t> </a:t>
            </a:r>
            <a:r>
              <a:rPr lang="ru-RU" dirty="0" err="1"/>
              <a:t>атқарытын</a:t>
            </a:r>
            <a:r>
              <a:rPr lang="ru-RU" dirty="0"/>
              <a:t> </a:t>
            </a:r>
            <a:r>
              <a:rPr lang="ru-RU" dirty="0" err="1"/>
              <a:t>қызметіне</a:t>
            </a:r>
            <a:r>
              <a:rPr lang="ru-RU" dirty="0"/>
              <a:t>, </a:t>
            </a:r>
            <a:r>
              <a:rPr lang="ru-RU" dirty="0" err="1"/>
              <a:t>таралу</a:t>
            </a:r>
            <a:r>
              <a:rPr lang="ru-RU" dirty="0"/>
              <a:t> </a:t>
            </a:r>
            <a:r>
              <a:rPr lang="ru-RU" dirty="0" err="1"/>
              <a:t>деңгейіне</a:t>
            </a:r>
            <a:r>
              <a:rPr lang="ru-RU" dirty="0"/>
              <a:t>, </a:t>
            </a:r>
            <a:r>
              <a:rPr lang="ru-RU" dirty="0" err="1"/>
              <a:t>сол</a:t>
            </a:r>
            <a:r>
              <a:rPr lang="ru-RU" dirty="0"/>
              <a:t> </a:t>
            </a:r>
            <a:r>
              <a:rPr lang="ru-RU" dirty="0" err="1"/>
              <a:t>тілді</a:t>
            </a:r>
            <a:r>
              <a:rPr lang="ru-RU" dirty="0"/>
              <a:t> </a:t>
            </a:r>
            <a:r>
              <a:rPr lang="ru-RU" dirty="0" err="1"/>
              <a:t>тұтынушылардың</a:t>
            </a:r>
            <a:r>
              <a:rPr lang="ru-RU" dirty="0"/>
              <a:t> </a:t>
            </a:r>
            <a:r>
              <a:rPr lang="ru-RU" dirty="0" err="1"/>
              <a:t>санына</a:t>
            </a:r>
            <a:r>
              <a:rPr lang="ru-RU" dirty="0"/>
              <a:t>, </a:t>
            </a:r>
            <a:r>
              <a:rPr lang="ru-RU" dirty="0" err="1"/>
              <a:t>т.б</a:t>
            </a:r>
            <a:r>
              <a:rPr lang="ru-RU" dirty="0"/>
              <a:t>. </a:t>
            </a:r>
            <a:r>
              <a:rPr lang="ru-RU" dirty="0" err="1"/>
              <a:t>қарай</a:t>
            </a:r>
            <a:r>
              <a:rPr lang="ru-RU" dirty="0"/>
              <a:t> </a:t>
            </a:r>
            <a:r>
              <a:rPr lang="ru-RU" dirty="0" err="1"/>
              <a:t>бөлінеді</a:t>
            </a:r>
            <a:r>
              <a:rPr lang="ru-RU" dirty="0"/>
              <a:t>. </a:t>
            </a:r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қолайлы</a:t>
            </a:r>
            <a:r>
              <a:rPr lang="ru-RU" dirty="0"/>
              <a:t> </a:t>
            </a:r>
            <a:r>
              <a:rPr lang="ru-RU" dirty="0" err="1"/>
              <a:t>тілдік</a:t>
            </a:r>
            <a:r>
              <a:rPr lang="ru-RU" dirty="0"/>
              <a:t> </a:t>
            </a:r>
            <a:r>
              <a:rPr lang="ru-RU" dirty="0" err="1"/>
              <a:t>кеңістегін</a:t>
            </a:r>
            <a:r>
              <a:rPr lang="ru-RU" dirty="0"/>
              <a:t> </a:t>
            </a:r>
            <a:r>
              <a:rPr lang="ru-RU" dirty="0" err="1"/>
              <a:t>жасау</a:t>
            </a:r>
            <a:r>
              <a:rPr lang="ru-RU" dirty="0"/>
              <a:t> </a:t>
            </a:r>
            <a:r>
              <a:rPr lang="ru-RU" dirty="0" err="1"/>
              <a:t>тілдердің</a:t>
            </a:r>
            <a:r>
              <a:rPr lang="ru-RU" dirty="0"/>
              <a:t> </a:t>
            </a:r>
            <a:r>
              <a:rPr lang="ru-RU" dirty="0" err="1"/>
              <a:t>функциональдық</a:t>
            </a:r>
            <a:r>
              <a:rPr lang="ru-RU" dirty="0"/>
              <a:t> </a:t>
            </a:r>
            <a:r>
              <a:rPr lang="ru-RU" dirty="0" err="1"/>
              <a:t>арақатысын</a:t>
            </a:r>
            <a:r>
              <a:rPr lang="ru-RU" dirty="0"/>
              <a:t> </a:t>
            </a:r>
            <a:r>
              <a:rPr lang="ru-RU" dirty="0" err="1"/>
              <a:t>дәл</a:t>
            </a:r>
            <a:r>
              <a:rPr lang="ru-RU" dirty="0"/>
              <a:t> </a:t>
            </a:r>
            <a:r>
              <a:rPr lang="ru-RU" dirty="0" err="1"/>
              <a:t>анықтауды</a:t>
            </a:r>
            <a:r>
              <a:rPr lang="ru-RU" dirty="0"/>
              <a:t> </a:t>
            </a:r>
            <a:r>
              <a:rPr lang="ru-RU" dirty="0" err="1"/>
              <a:t>талап</a:t>
            </a:r>
            <a:r>
              <a:rPr lang="ru-RU" dirty="0"/>
              <a:t> </a:t>
            </a:r>
            <a:r>
              <a:rPr lang="ru-RU" dirty="0" err="1"/>
              <a:t>етеді</a:t>
            </a:r>
            <a:r>
              <a:rPr lang="ru-RU" dirty="0"/>
              <a:t>.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ішінде</a:t>
            </a:r>
            <a:r>
              <a:rPr lang="ru-RU" dirty="0"/>
              <a:t> </a:t>
            </a:r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тіл</a:t>
            </a:r>
            <a:r>
              <a:rPr lang="ru-RU" dirty="0"/>
              <a:t> </a:t>
            </a:r>
            <a:r>
              <a:rPr lang="ru-RU" dirty="0" err="1"/>
              <a:t>лайықты</a:t>
            </a:r>
            <a:r>
              <a:rPr lang="ru-RU" dirty="0"/>
              <a:t> </a:t>
            </a:r>
            <a:r>
              <a:rPr lang="ru-RU" dirty="0" err="1"/>
              <a:t>орынға</a:t>
            </a:r>
            <a:r>
              <a:rPr lang="ru-RU" dirty="0"/>
              <a:t> </a:t>
            </a:r>
            <a:r>
              <a:rPr lang="ru-RU" dirty="0" err="1"/>
              <a:t>ие</a:t>
            </a:r>
            <a:r>
              <a:rPr lang="ru-RU" dirty="0"/>
              <a:t> </a:t>
            </a:r>
            <a:r>
              <a:rPr lang="ru-RU" dirty="0" err="1"/>
              <a:t>болуға</a:t>
            </a:r>
            <a:r>
              <a:rPr lang="ru-RU" dirty="0"/>
              <a:t> </a:t>
            </a:r>
            <a:r>
              <a:rPr lang="ru-RU" dirty="0" err="1"/>
              <a:t>тиісті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3866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07360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тіл</a:t>
            </a:r>
            <a:r>
              <a:rPr lang="ru-RU" dirty="0"/>
              <a:t> </a:t>
            </a:r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қоғамдық</a:t>
            </a:r>
            <a:r>
              <a:rPr lang="ru-RU" dirty="0"/>
              <a:t> </a:t>
            </a:r>
            <a:r>
              <a:rPr lang="ru-RU" dirty="0" err="1"/>
              <a:t>өмірдегі</a:t>
            </a:r>
            <a:r>
              <a:rPr lang="ru-RU" dirty="0"/>
              <a:t> </a:t>
            </a:r>
            <a:r>
              <a:rPr lang="ru-RU" dirty="0" err="1"/>
              <a:t>неғұрлым</a:t>
            </a:r>
            <a:r>
              <a:rPr lang="ru-RU" dirty="0"/>
              <a:t> </a:t>
            </a:r>
            <a:r>
              <a:rPr lang="ru-RU" dirty="0" err="1"/>
              <a:t>маңызды</a:t>
            </a:r>
            <a:r>
              <a:rPr lang="ru-RU" dirty="0"/>
              <a:t> </a:t>
            </a:r>
            <a:r>
              <a:rPr lang="ru-RU" dirty="0" err="1"/>
              <a:t>функцияларды</a:t>
            </a:r>
            <a:r>
              <a:rPr lang="ru-RU" dirty="0"/>
              <a:t> </a:t>
            </a:r>
            <a:r>
              <a:rPr lang="ru-RU" dirty="0" err="1"/>
              <a:t>атқарады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,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алдымен</a:t>
            </a:r>
            <a:r>
              <a:rPr lang="ru-RU" dirty="0"/>
              <a:t>, осы </a:t>
            </a:r>
            <a:r>
              <a:rPr lang="ru-RU" dirty="0" err="1"/>
              <a:t>мемлекеттің</a:t>
            </a:r>
            <a:r>
              <a:rPr lang="ru-RU" dirty="0"/>
              <a:t>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заң</a:t>
            </a:r>
            <a:r>
              <a:rPr lang="ru-RU" dirty="0"/>
              <a:t> </a:t>
            </a:r>
            <a:r>
              <a:rPr lang="ru-RU" dirty="0" err="1"/>
              <a:t>актілері</a:t>
            </a:r>
            <a:r>
              <a:rPr lang="ru-RU" dirty="0"/>
              <a:t> </a:t>
            </a:r>
            <a:r>
              <a:rPr lang="ru-RU" dirty="0" err="1"/>
              <a:t>қабылданатын</a:t>
            </a:r>
            <a:r>
              <a:rPr lang="ru-RU" dirty="0"/>
              <a:t> </a:t>
            </a:r>
            <a:r>
              <a:rPr lang="ru-RU" dirty="0" err="1"/>
              <a:t>тіл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– </a:t>
            </a:r>
            <a:r>
              <a:rPr lang="ru-RU" dirty="0" err="1"/>
              <a:t>ресми</a:t>
            </a:r>
            <a:r>
              <a:rPr lang="ru-RU" dirty="0"/>
              <a:t> </a:t>
            </a:r>
            <a:r>
              <a:rPr lang="ru-RU" dirty="0" err="1"/>
              <a:t>шараларда</a:t>
            </a:r>
            <a:r>
              <a:rPr lang="ru-RU" dirty="0"/>
              <a:t>, </a:t>
            </a:r>
            <a:r>
              <a:rPr lang="ru-RU" dirty="0" err="1"/>
              <a:t>қызметтік</a:t>
            </a:r>
            <a:r>
              <a:rPr lang="ru-RU" dirty="0"/>
              <a:t> </a:t>
            </a:r>
            <a:r>
              <a:rPr lang="ru-RU" dirty="0" err="1"/>
              <a:t>хатхабарда</a:t>
            </a:r>
            <a:r>
              <a:rPr lang="ru-RU" dirty="0"/>
              <a:t>, </a:t>
            </a:r>
            <a:r>
              <a:rPr lang="ru-RU" dirty="0" err="1"/>
              <a:t>іскерлік</a:t>
            </a:r>
            <a:r>
              <a:rPr lang="ru-RU" dirty="0"/>
              <a:t> </a:t>
            </a:r>
            <a:r>
              <a:rPr lang="ru-RU" dirty="0" err="1"/>
              <a:t>қарым-қатынаста</a:t>
            </a:r>
            <a:r>
              <a:rPr lang="ru-RU" dirty="0"/>
              <a:t> </a:t>
            </a:r>
            <a:r>
              <a:rPr lang="ru-RU" dirty="0" err="1"/>
              <a:t>қолданылатын</a:t>
            </a:r>
            <a:r>
              <a:rPr lang="ru-RU" dirty="0"/>
              <a:t> </a:t>
            </a:r>
            <a:r>
              <a:rPr lang="ru-RU" dirty="0" err="1"/>
              <a:t>міндетті</a:t>
            </a:r>
            <a:r>
              <a:rPr lang="ru-RU" dirty="0"/>
              <a:t> </a:t>
            </a:r>
            <a:r>
              <a:rPr lang="ru-RU" dirty="0" err="1"/>
              <a:t>тіл</a:t>
            </a:r>
            <a:r>
              <a:rPr lang="ru-RU" dirty="0"/>
              <a:t>. </a:t>
            </a:r>
            <a:r>
              <a:rPr lang="ru-RU" dirty="0" err="1"/>
              <a:t>Азаматтардың</a:t>
            </a:r>
            <a:r>
              <a:rPr lang="ru-RU" dirty="0"/>
              <a:t> </a:t>
            </a:r>
            <a:r>
              <a:rPr lang="ru-RU" dirty="0" err="1"/>
              <a:t>өтініштеріне</a:t>
            </a:r>
            <a:r>
              <a:rPr lang="ru-RU" dirty="0"/>
              <a:t> </a:t>
            </a:r>
            <a:r>
              <a:rPr lang="ru-RU" dirty="0" err="1"/>
              <a:t>жауаптар</a:t>
            </a:r>
            <a:r>
              <a:rPr lang="ru-RU" dirty="0"/>
              <a:t> да </a:t>
            </a:r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тілде</a:t>
            </a:r>
            <a:r>
              <a:rPr lang="ru-RU" dirty="0"/>
              <a:t> </a:t>
            </a:r>
            <a:r>
              <a:rPr lang="ru-RU" dirty="0" err="1"/>
              <a:t>беріледі</a:t>
            </a:r>
            <a:r>
              <a:rPr lang="ru-RU" dirty="0"/>
              <a:t>. </a:t>
            </a:r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тілде</a:t>
            </a:r>
            <a:r>
              <a:rPr lang="ru-RU" dirty="0"/>
              <a:t>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органдар</a:t>
            </a:r>
            <a:r>
              <a:rPr lang="ru-RU" dirty="0"/>
              <a:t> мен </a:t>
            </a:r>
            <a:r>
              <a:rPr lang="ru-RU" dirty="0" err="1"/>
              <a:t>уйымдар</a:t>
            </a:r>
            <a:r>
              <a:rPr lang="ru-RU" dirty="0"/>
              <a:t>, </a:t>
            </a:r>
            <a:r>
              <a:rPr lang="ru-RU" dirty="0" err="1"/>
              <a:t>Қарулы</a:t>
            </a:r>
            <a:r>
              <a:rPr lang="ru-RU" dirty="0"/>
              <a:t> </a:t>
            </a:r>
            <a:r>
              <a:rPr lang="ru-RU" dirty="0" err="1"/>
              <a:t>Күштер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істейді</a:t>
            </a:r>
            <a:r>
              <a:rPr lang="ru-RU" dirty="0"/>
              <a:t>. </a:t>
            </a:r>
            <a:r>
              <a:rPr lang="ru-RU" dirty="0" err="1"/>
              <a:t>Есеп-санақ</a:t>
            </a:r>
            <a:r>
              <a:rPr lang="ru-RU" dirty="0"/>
              <a:t>, </a:t>
            </a:r>
            <a:r>
              <a:rPr lang="ru-RU" dirty="0" err="1"/>
              <a:t>қаржылық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техникалық</a:t>
            </a:r>
            <a:r>
              <a:rPr lang="ru-RU" dirty="0"/>
              <a:t> </a:t>
            </a:r>
            <a:r>
              <a:rPr lang="ru-RU" dirty="0" err="1"/>
              <a:t>құжаттары</a:t>
            </a:r>
            <a:r>
              <a:rPr lang="ru-RU" dirty="0"/>
              <a:t> </a:t>
            </a:r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тілде</a:t>
            </a:r>
            <a:r>
              <a:rPr lang="ru-RU" dirty="0"/>
              <a:t> </a:t>
            </a:r>
            <a:r>
              <a:rPr lang="ru-RU" dirty="0" err="1"/>
              <a:t>жүргізіледі</a:t>
            </a:r>
            <a:r>
              <a:rPr lang="ru-RU" dirty="0"/>
              <a:t>.</a:t>
            </a:r>
          </a:p>
          <a:p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тіл</a:t>
            </a:r>
            <a:r>
              <a:rPr lang="ru-RU" dirty="0"/>
              <a:t> </a:t>
            </a:r>
            <a:r>
              <a:rPr lang="ru-RU" dirty="0" err="1"/>
              <a:t>елдегі</a:t>
            </a:r>
            <a:r>
              <a:rPr lang="ru-RU" dirty="0"/>
              <a:t> сот </a:t>
            </a:r>
            <a:r>
              <a:rPr lang="ru-RU" dirty="0" err="1"/>
              <a:t>ісін</a:t>
            </a:r>
            <a:r>
              <a:rPr lang="ru-RU" dirty="0"/>
              <a:t> </a:t>
            </a:r>
            <a:r>
              <a:rPr lang="ru-RU" dirty="0" err="1"/>
              <a:t>жүргізудің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тілі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. </a:t>
            </a:r>
            <a:r>
              <a:rPr lang="ru-RU" dirty="0" err="1"/>
              <a:t>Бұған</a:t>
            </a:r>
            <a:r>
              <a:rPr lang="ru-RU" dirty="0"/>
              <a:t> </a:t>
            </a:r>
            <a:r>
              <a:rPr lang="ru-RU" dirty="0" err="1"/>
              <a:t>қоса</a:t>
            </a:r>
            <a:r>
              <a:rPr lang="ru-RU" dirty="0"/>
              <a:t> </a:t>
            </a:r>
            <a:r>
              <a:rPr lang="ru-RU" dirty="0" err="1"/>
              <a:t>жеке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заңды</a:t>
            </a:r>
            <a:r>
              <a:rPr lang="ru-RU" dirty="0"/>
              <a:t> </a:t>
            </a:r>
            <a:r>
              <a:rPr lang="ru-RU" dirty="0" err="1"/>
              <a:t>тұлғалар</a:t>
            </a:r>
            <a:r>
              <a:rPr lang="ru-RU" dirty="0"/>
              <a:t> </a:t>
            </a:r>
            <a:r>
              <a:rPr lang="ru-RU" dirty="0" err="1"/>
              <a:t>арасындағы</a:t>
            </a:r>
            <a:r>
              <a:rPr lang="ru-RU" dirty="0"/>
              <a:t> </a:t>
            </a:r>
            <a:r>
              <a:rPr lang="ru-RU" dirty="0" err="1"/>
              <a:t>жазбаша</a:t>
            </a:r>
            <a:r>
              <a:rPr lang="ru-RU" dirty="0"/>
              <a:t> </a:t>
            </a:r>
            <a:r>
              <a:rPr lang="ru-RU" dirty="0" err="1"/>
              <a:t>түрде</a:t>
            </a:r>
            <a:r>
              <a:rPr lang="ru-RU" dirty="0"/>
              <a:t> </a:t>
            </a:r>
            <a:r>
              <a:rPr lang="ru-RU" dirty="0" err="1"/>
              <a:t>мәмлелердің</a:t>
            </a:r>
            <a:r>
              <a:rPr lang="ru-RU" dirty="0"/>
              <a:t> </a:t>
            </a:r>
            <a:r>
              <a:rPr lang="ru-RU" dirty="0" err="1"/>
              <a:t>барлығы</a:t>
            </a:r>
            <a:r>
              <a:rPr lang="ru-RU" dirty="0"/>
              <a:t> </a:t>
            </a:r>
            <a:r>
              <a:rPr lang="ru-RU" dirty="0" err="1"/>
              <a:t>міндетті</a:t>
            </a:r>
            <a:r>
              <a:rPr lang="ru-RU" dirty="0"/>
              <a:t> </a:t>
            </a:r>
            <a:r>
              <a:rPr lang="ru-RU" dirty="0" err="1"/>
              <a:t>түрде</a:t>
            </a:r>
            <a:r>
              <a:rPr lang="ru-RU" dirty="0"/>
              <a:t> </a:t>
            </a:r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тілде</a:t>
            </a:r>
            <a:r>
              <a:rPr lang="ru-RU" dirty="0"/>
              <a:t> </a:t>
            </a:r>
            <a:r>
              <a:rPr lang="ru-RU" dirty="0" err="1"/>
              <a:t>жазылады</a:t>
            </a:r>
            <a:r>
              <a:rPr lang="ru-RU" dirty="0"/>
              <a:t>.</a:t>
            </a:r>
          </a:p>
          <a:p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тілде</a:t>
            </a:r>
            <a:r>
              <a:rPr lang="ru-RU" dirty="0"/>
              <a:t> </a:t>
            </a:r>
            <a:r>
              <a:rPr lang="ru-RU" dirty="0" err="1"/>
              <a:t>елдің</a:t>
            </a:r>
            <a:r>
              <a:rPr lang="ru-RU" dirty="0"/>
              <a:t> </a:t>
            </a:r>
            <a:r>
              <a:rPr lang="ru-RU" dirty="0" err="1"/>
              <a:t>дипломатиялық</a:t>
            </a:r>
            <a:r>
              <a:rPr lang="ru-RU" dirty="0"/>
              <a:t> </a:t>
            </a:r>
            <a:r>
              <a:rPr lang="ru-RU" dirty="0" err="1"/>
              <a:t>өкілдіктерінің</a:t>
            </a:r>
            <a:r>
              <a:rPr lang="ru-RU" dirty="0"/>
              <a:t> </a:t>
            </a:r>
            <a:r>
              <a:rPr lang="ru-RU" dirty="0" err="1"/>
              <a:t>қызметі</a:t>
            </a:r>
            <a:r>
              <a:rPr lang="ru-RU" dirty="0"/>
              <a:t> </a:t>
            </a:r>
            <a:r>
              <a:rPr lang="ru-RU" dirty="0" err="1"/>
              <a:t>жүзеге</a:t>
            </a:r>
            <a:r>
              <a:rPr lang="ru-RU" dirty="0"/>
              <a:t> </a:t>
            </a:r>
            <a:r>
              <a:rPr lang="ru-RU" dirty="0" err="1"/>
              <a:t>асырылады</a:t>
            </a:r>
            <a:r>
              <a:rPr lang="ru-RU" dirty="0"/>
              <a:t>, </a:t>
            </a:r>
            <a:r>
              <a:rPr lang="ru-RU" dirty="0" err="1"/>
              <a:t>халықаралық</a:t>
            </a:r>
            <a:r>
              <a:rPr lang="ru-RU" dirty="0"/>
              <a:t> </a:t>
            </a:r>
            <a:r>
              <a:rPr lang="ru-RU" dirty="0" err="1"/>
              <a:t>шарттар</a:t>
            </a:r>
            <a:r>
              <a:rPr lang="ru-RU" dirty="0"/>
              <a:t> </a:t>
            </a:r>
            <a:r>
              <a:rPr lang="ru-RU" dirty="0" err="1"/>
              <a:t>жасалады</a:t>
            </a:r>
            <a:r>
              <a:rPr lang="ru-RU" dirty="0"/>
              <a:t>, </a:t>
            </a:r>
            <a:r>
              <a:rPr lang="ru-RU" dirty="0" err="1"/>
              <a:t>ресми</a:t>
            </a:r>
            <a:r>
              <a:rPr lang="ru-RU" dirty="0"/>
              <a:t> </a:t>
            </a:r>
            <a:r>
              <a:rPr lang="ru-RU" dirty="0" err="1"/>
              <a:t>қабылдаулар</a:t>
            </a:r>
            <a:r>
              <a:rPr lang="ru-RU" dirty="0"/>
              <a:t> </a:t>
            </a:r>
            <a:r>
              <a:rPr lang="ru-RU" dirty="0" err="1"/>
              <a:t>өткізіледі</a:t>
            </a:r>
            <a:r>
              <a:rPr lang="ru-RU" dirty="0"/>
              <a:t>.</a:t>
            </a:r>
          </a:p>
          <a:p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бұқаралық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коммуникация </a:t>
            </a:r>
            <a:r>
              <a:rPr lang="ru-RU" dirty="0" err="1"/>
              <a:t>құралдарында</a:t>
            </a:r>
            <a:r>
              <a:rPr lang="ru-RU" dirty="0"/>
              <a:t> </a:t>
            </a:r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тілдің</a:t>
            </a:r>
            <a:r>
              <a:rPr lang="ru-RU" dirty="0"/>
              <a:t> </a:t>
            </a:r>
            <a:r>
              <a:rPr lang="ru-RU" dirty="0" err="1"/>
              <a:t>қолданылуы</a:t>
            </a:r>
            <a:r>
              <a:rPr lang="ru-RU" dirty="0"/>
              <a:t> </a:t>
            </a:r>
            <a:r>
              <a:rPr lang="ru-RU" dirty="0" err="1"/>
              <a:t>міндетті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. </a:t>
            </a:r>
            <a:r>
              <a:rPr lang="ru-RU" dirty="0" err="1"/>
              <a:t>Қажетті</a:t>
            </a:r>
            <a:r>
              <a:rPr lang="ru-RU" dirty="0"/>
              <a:t> </a:t>
            </a:r>
            <a:r>
              <a:rPr lang="ru-RU" dirty="0" err="1"/>
              <a:t>тілдік</a:t>
            </a:r>
            <a:r>
              <a:rPr lang="ru-RU" dirty="0"/>
              <a:t> </a:t>
            </a:r>
            <a:r>
              <a:rPr lang="ru-RU" dirty="0" err="1"/>
              <a:t>ортаны</a:t>
            </a:r>
            <a:r>
              <a:rPr lang="ru-RU" dirty="0"/>
              <a:t> </a:t>
            </a:r>
            <a:r>
              <a:rPr lang="ru-RU" dirty="0" err="1"/>
              <a:t>қалыптастыру</a:t>
            </a:r>
            <a:r>
              <a:rPr lang="ru-RU" dirty="0"/>
              <a:t> </a:t>
            </a:r>
            <a:r>
              <a:rPr lang="ru-RU" dirty="0" err="1"/>
              <a:t>мақсатында</a:t>
            </a:r>
            <a:r>
              <a:rPr lang="ru-RU" dirty="0"/>
              <a:t> </a:t>
            </a:r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арналар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тілдерде</a:t>
            </a:r>
            <a:r>
              <a:rPr lang="ru-RU" dirty="0"/>
              <a:t> </a:t>
            </a:r>
            <a:r>
              <a:rPr lang="ru-RU" dirty="0" err="1"/>
              <a:t>берілетін</a:t>
            </a:r>
            <a:r>
              <a:rPr lang="ru-RU" dirty="0"/>
              <a:t> </a:t>
            </a:r>
            <a:r>
              <a:rPr lang="ru-RU" dirty="0" err="1"/>
              <a:t>хабарлардың</a:t>
            </a:r>
            <a:r>
              <a:rPr lang="ru-RU" dirty="0"/>
              <a:t> </a:t>
            </a:r>
            <a:r>
              <a:rPr lang="ru-RU" dirty="0" err="1"/>
              <a:t>көлемі</a:t>
            </a:r>
            <a:r>
              <a:rPr lang="ru-RU" dirty="0"/>
              <a:t> </a:t>
            </a:r>
            <a:r>
              <a:rPr lang="ru-RU" dirty="0" err="1"/>
              <a:t>уақытты</a:t>
            </a:r>
            <a:r>
              <a:rPr lang="ru-RU" dirty="0"/>
              <a:t> </a:t>
            </a:r>
            <a:r>
              <a:rPr lang="ru-RU" dirty="0" err="1"/>
              <a:t>жағынан</a:t>
            </a:r>
            <a:r>
              <a:rPr lang="ru-RU" dirty="0"/>
              <a:t> </a:t>
            </a:r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тілде</a:t>
            </a:r>
            <a:r>
              <a:rPr lang="ru-RU" dirty="0"/>
              <a:t> </a:t>
            </a:r>
            <a:r>
              <a:rPr lang="ru-RU" dirty="0" err="1"/>
              <a:t>берілетін</a:t>
            </a:r>
            <a:r>
              <a:rPr lang="ru-RU" dirty="0"/>
              <a:t> </a:t>
            </a:r>
            <a:r>
              <a:rPr lang="ru-RU" dirty="0" err="1"/>
              <a:t>хабарлардың</a:t>
            </a:r>
            <a:r>
              <a:rPr lang="ru-RU" dirty="0"/>
              <a:t> </a:t>
            </a:r>
            <a:r>
              <a:rPr lang="ru-RU" dirty="0" err="1"/>
              <a:t>көлемінен</a:t>
            </a:r>
            <a:r>
              <a:rPr lang="ru-RU" dirty="0"/>
              <a:t> </a:t>
            </a:r>
            <a:r>
              <a:rPr lang="ru-RU" dirty="0" err="1"/>
              <a:t>асып</a:t>
            </a:r>
            <a:r>
              <a:rPr lang="ru-RU" dirty="0"/>
              <a:t> </a:t>
            </a:r>
            <a:r>
              <a:rPr lang="ru-RU" dirty="0" err="1"/>
              <a:t>кетпеуге</a:t>
            </a:r>
            <a:r>
              <a:rPr lang="ru-RU" dirty="0"/>
              <a:t> </a:t>
            </a:r>
            <a:r>
              <a:rPr lang="ru-RU" dirty="0" err="1"/>
              <a:t>тиіс</a:t>
            </a:r>
            <a:r>
              <a:rPr lang="ru-RU" dirty="0"/>
              <a:t>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5983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5979368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тіл</a:t>
            </a:r>
            <a:r>
              <a:rPr lang="ru-RU" dirty="0"/>
              <a:t>, </a:t>
            </a:r>
            <a:r>
              <a:rPr lang="ru-RU" dirty="0" err="1"/>
              <a:t>сондай-ақ</a:t>
            </a:r>
            <a:r>
              <a:rPr lang="ru-RU" dirty="0"/>
              <a:t> </a:t>
            </a:r>
            <a:r>
              <a:rPr lang="ru-RU" dirty="0" err="1"/>
              <a:t>төлқұжат</a:t>
            </a:r>
            <a:r>
              <a:rPr lang="ru-RU" dirty="0"/>
              <a:t>, </a:t>
            </a:r>
            <a:r>
              <a:rPr lang="ru-RU" dirty="0" err="1"/>
              <a:t>тууы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куәліктерді</a:t>
            </a:r>
            <a:r>
              <a:rPr lang="ru-RU" dirty="0"/>
              <a:t>, </a:t>
            </a:r>
            <a:r>
              <a:rPr lang="ru-RU" dirty="0" err="1"/>
              <a:t>білім</a:t>
            </a:r>
            <a:r>
              <a:rPr lang="ru-RU" dirty="0"/>
              <a:t> </a:t>
            </a:r>
            <a:r>
              <a:rPr lang="ru-RU" dirty="0" err="1"/>
              <a:t>жөніндегі</a:t>
            </a:r>
            <a:r>
              <a:rPr lang="ru-RU" dirty="0"/>
              <a:t> </a:t>
            </a:r>
            <a:r>
              <a:rPr lang="ru-RU" dirty="0" err="1"/>
              <a:t>құжаттарды</a:t>
            </a:r>
            <a:r>
              <a:rPr lang="ru-RU" dirty="0"/>
              <a:t> </a:t>
            </a:r>
            <a:r>
              <a:rPr lang="ru-RU" dirty="0" err="1"/>
              <a:t>бергенде</a:t>
            </a:r>
            <a:r>
              <a:rPr lang="ru-RU" dirty="0"/>
              <a:t>, </a:t>
            </a:r>
            <a:r>
              <a:rPr lang="ru-RU" dirty="0" err="1"/>
              <a:t>тағы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ресми</a:t>
            </a:r>
            <a:r>
              <a:rPr lang="ru-RU" dirty="0"/>
              <a:t> </a:t>
            </a:r>
            <a:r>
              <a:rPr lang="ru-RU" dirty="0" err="1"/>
              <a:t>ұйымдардың</a:t>
            </a:r>
            <a:r>
              <a:rPr lang="ru-RU" dirty="0"/>
              <a:t> </a:t>
            </a:r>
            <a:r>
              <a:rPr lang="ru-RU" dirty="0" err="1"/>
              <a:t>атауларын</a:t>
            </a:r>
            <a:r>
              <a:rPr lang="ru-RU" dirty="0"/>
              <a:t> </a:t>
            </a:r>
            <a:r>
              <a:rPr lang="ru-RU" dirty="0" err="1"/>
              <a:t>жазуда</a:t>
            </a:r>
            <a:r>
              <a:rPr lang="ru-RU" dirty="0"/>
              <a:t>,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мөрлері</a:t>
            </a:r>
            <a:r>
              <a:rPr lang="ru-RU" dirty="0"/>
              <a:t> мен </a:t>
            </a:r>
            <a:r>
              <a:rPr lang="ru-RU" dirty="0" err="1"/>
              <a:t>штамптарында</a:t>
            </a:r>
            <a:r>
              <a:rPr lang="ru-RU" dirty="0"/>
              <a:t>, </a:t>
            </a:r>
            <a:r>
              <a:rPr lang="ru-RU" dirty="0" err="1"/>
              <a:t>сонымен</a:t>
            </a:r>
            <a:r>
              <a:rPr lang="ru-RU" dirty="0"/>
              <a:t> </a:t>
            </a:r>
            <a:r>
              <a:rPr lang="ru-RU" dirty="0" err="1"/>
              <a:t>қатар</a:t>
            </a:r>
            <a:r>
              <a:rPr lang="ru-RU" dirty="0"/>
              <a:t> </a:t>
            </a:r>
            <a:r>
              <a:rPr lang="ru-RU" dirty="0" err="1"/>
              <a:t>маңдайша</a:t>
            </a:r>
            <a:r>
              <a:rPr lang="ru-RU" dirty="0"/>
              <a:t> </a:t>
            </a:r>
            <a:r>
              <a:rPr lang="ru-RU" dirty="0" err="1"/>
              <a:t>жазулары</a:t>
            </a:r>
            <a:r>
              <a:rPr lang="ru-RU" dirty="0"/>
              <a:t> мен </a:t>
            </a:r>
            <a:r>
              <a:rPr lang="ru-RU" dirty="0" err="1"/>
              <a:t>банкілерінде</a:t>
            </a:r>
            <a:r>
              <a:rPr lang="ru-RU" dirty="0"/>
              <a:t>, </a:t>
            </a:r>
            <a:r>
              <a:rPr lang="ru-RU" dirty="0" err="1"/>
              <a:t>хабарландаруларда</a:t>
            </a:r>
            <a:r>
              <a:rPr lang="ru-RU" dirty="0"/>
              <a:t>, </a:t>
            </a:r>
            <a:r>
              <a:rPr lang="ru-RU" dirty="0" err="1"/>
              <a:t>жапсырмалар</a:t>
            </a:r>
            <a:r>
              <a:rPr lang="ru-RU" dirty="0"/>
              <a:t> мен </a:t>
            </a:r>
            <a:r>
              <a:rPr lang="ru-RU" dirty="0" err="1"/>
              <a:t>көріністі</a:t>
            </a:r>
            <a:r>
              <a:rPr lang="ru-RU" dirty="0"/>
              <a:t> </a:t>
            </a:r>
            <a:r>
              <a:rPr lang="ru-RU" dirty="0" err="1"/>
              <a:t>ақпаратта</a:t>
            </a:r>
            <a:r>
              <a:rPr lang="ru-RU" dirty="0"/>
              <a:t> </a:t>
            </a:r>
            <a:r>
              <a:rPr lang="ru-RU" dirty="0" err="1"/>
              <a:t>міндетті</a:t>
            </a:r>
            <a:r>
              <a:rPr lang="ru-RU" dirty="0"/>
              <a:t> </a:t>
            </a:r>
            <a:r>
              <a:rPr lang="ru-RU" dirty="0" err="1"/>
              <a:t>түрде</a:t>
            </a:r>
            <a:r>
              <a:rPr lang="ru-RU" dirty="0"/>
              <a:t> </a:t>
            </a:r>
            <a:r>
              <a:rPr lang="ru-RU" dirty="0" err="1"/>
              <a:t>қолданылады</a:t>
            </a:r>
            <a:r>
              <a:rPr lang="ru-RU" dirty="0"/>
              <a:t>. </a:t>
            </a:r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тілдің</a:t>
            </a:r>
            <a:r>
              <a:rPr lang="ru-RU" dirty="0"/>
              <a:t> </a:t>
            </a:r>
            <a:r>
              <a:rPr lang="ru-RU" dirty="0" err="1"/>
              <a:t>мәртебесі</a:t>
            </a:r>
            <a:r>
              <a:rPr lang="ru-RU" dirty="0"/>
              <a:t>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тілді</a:t>
            </a:r>
            <a:r>
              <a:rPr lang="ru-RU" dirty="0"/>
              <a:t>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азаматтардың</a:t>
            </a:r>
            <a:r>
              <a:rPr lang="ru-RU" dirty="0"/>
              <a:t> </a:t>
            </a:r>
            <a:r>
              <a:rPr lang="ru-RU" dirty="0" err="1"/>
              <a:t>заңда</a:t>
            </a:r>
            <a:r>
              <a:rPr lang="ru-RU" dirty="0"/>
              <a:t> </a:t>
            </a:r>
            <a:r>
              <a:rPr lang="ru-RU" dirty="0" err="1"/>
              <a:t>белгіленген</a:t>
            </a:r>
            <a:r>
              <a:rPr lang="ru-RU" dirty="0"/>
              <a:t> </a:t>
            </a:r>
            <a:r>
              <a:rPr lang="ru-RU" dirty="0" err="1"/>
              <a:t>көлемде</a:t>
            </a:r>
            <a:r>
              <a:rPr lang="ru-RU" dirty="0"/>
              <a:t> </a:t>
            </a:r>
            <a:r>
              <a:rPr lang="ru-RU" dirty="0" err="1"/>
              <a:t>білуі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жағдай</a:t>
            </a:r>
            <a:r>
              <a:rPr lang="ru-RU" dirty="0"/>
              <a:t> </a:t>
            </a:r>
            <a:r>
              <a:rPr lang="ru-RU" dirty="0" err="1"/>
              <a:t>туғызуды</a:t>
            </a:r>
            <a:r>
              <a:rPr lang="ru-RU" dirty="0"/>
              <a:t> </a:t>
            </a:r>
            <a:r>
              <a:rPr lang="ru-RU" dirty="0" err="1"/>
              <a:t>қөздейді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ретте</a:t>
            </a:r>
            <a:r>
              <a:rPr lang="ru-RU" dirty="0"/>
              <a:t> </a:t>
            </a:r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қызметке</a:t>
            </a:r>
            <a:r>
              <a:rPr lang="ru-RU" dirty="0"/>
              <a:t> </a:t>
            </a:r>
            <a:r>
              <a:rPr lang="ru-RU" dirty="0" err="1"/>
              <a:t>қабылдау</a:t>
            </a:r>
            <a:r>
              <a:rPr lang="ru-RU" dirty="0"/>
              <a:t>, </a:t>
            </a:r>
            <a:r>
              <a:rPr lang="ru-RU" dirty="0" err="1"/>
              <a:t>әдетте</a:t>
            </a:r>
            <a:r>
              <a:rPr lang="ru-RU" dirty="0"/>
              <a:t>, </a:t>
            </a:r>
            <a:r>
              <a:rPr lang="ru-RU" dirty="0" err="1"/>
              <a:t>міндетті</a:t>
            </a:r>
            <a:r>
              <a:rPr lang="ru-RU" dirty="0"/>
              <a:t> </a:t>
            </a:r>
            <a:r>
              <a:rPr lang="ru-RU" dirty="0" err="1"/>
              <a:t>түрде</a:t>
            </a:r>
            <a:r>
              <a:rPr lang="ru-RU" dirty="0"/>
              <a:t> </a:t>
            </a:r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тілді</a:t>
            </a:r>
            <a:r>
              <a:rPr lang="ru-RU" dirty="0"/>
              <a:t> </a:t>
            </a:r>
            <a:r>
              <a:rPr lang="ru-RU" dirty="0" err="1"/>
              <a:t>қажетті</a:t>
            </a:r>
            <a:r>
              <a:rPr lang="ru-RU" dirty="0"/>
              <a:t> </a:t>
            </a:r>
            <a:r>
              <a:rPr lang="ru-RU" dirty="0" err="1"/>
              <a:t>мөлшерде</a:t>
            </a:r>
            <a:r>
              <a:rPr lang="ru-RU" dirty="0"/>
              <a:t> </a:t>
            </a:r>
            <a:r>
              <a:rPr lang="ru-RU" dirty="0" err="1"/>
              <a:t>білгенде</a:t>
            </a:r>
            <a:r>
              <a:rPr lang="ru-RU" dirty="0"/>
              <a:t> </a:t>
            </a:r>
            <a:r>
              <a:rPr lang="ru-RU" dirty="0" err="1"/>
              <a:t>ғана</a:t>
            </a:r>
            <a:r>
              <a:rPr lang="ru-RU" dirty="0"/>
              <a:t> </a:t>
            </a:r>
            <a:r>
              <a:rPr lang="ru-RU" dirty="0" err="1"/>
              <a:t>жүзеге</a:t>
            </a:r>
            <a:r>
              <a:rPr lang="ru-RU" dirty="0"/>
              <a:t> </a:t>
            </a:r>
            <a:r>
              <a:rPr lang="ru-RU" dirty="0" err="1"/>
              <a:t>асырылады</a:t>
            </a:r>
            <a:r>
              <a:rPr lang="ru-RU" dirty="0"/>
              <a:t>. </a:t>
            </a:r>
            <a:r>
              <a:rPr lang="ru-RU" dirty="0" err="1"/>
              <a:t>Тілді</a:t>
            </a:r>
            <a:r>
              <a:rPr lang="ru-RU" dirty="0"/>
              <a:t> </a:t>
            </a:r>
            <a:r>
              <a:rPr lang="ru-RU" dirty="0" err="1"/>
              <a:t>қорғау</a:t>
            </a:r>
            <a:r>
              <a:rPr lang="ru-RU" dirty="0"/>
              <a:t> </a:t>
            </a:r>
            <a:r>
              <a:rPr lang="ru-RU" dirty="0" err="1"/>
              <a:t>тиісті</a:t>
            </a:r>
            <a:r>
              <a:rPr lang="ru-RU" dirty="0"/>
              <a:t> </a:t>
            </a:r>
            <a:r>
              <a:rPr lang="ru-RU" dirty="0" err="1"/>
              <a:t>құқықтық</a:t>
            </a:r>
            <a:r>
              <a:rPr lang="ru-RU" dirty="0"/>
              <a:t> база </a:t>
            </a:r>
            <a:r>
              <a:rPr lang="ru-RU" dirty="0" err="1"/>
              <a:t>құрылу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тілдің</a:t>
            </a:r>
            <a:r>
              <a:rPr lang="ru-RU" dirty="0"/>
              <a:t> </a:t>
            </a:r>
            <a:r>
              <a:rPr lang="ru-RU" dirty="0" err="1"/>
              <a:t>мәртебесінің</a:t>
            </a:r>
            <a:r>
              <a:rPr lang="ru-RU" dirty="0"/>
              <a:t> </a:t>
            </a:r>
            <a:r>
              <a:rPr lang="ru-RU" dirty="0" err="1"/>
              <a:t>бұзылуына</a:t>
            </a:r>
            <a:r>
              <a:rPr lang="ru-RU" dirty="0"/>
              <a:t> </a:t>
            </a:r>
            <a:r>
              <a:rPr lang="ru-RU" dirty="0" err="1"/>
              <a:t>немес</a:t>
            </a:r>
            <a:r>
              <a:rPr lang="ru-RU" dirty="0"/>
              <a:t> </a:t>
            </a:r>
            <a:r>
              <a:rPr lang="ru-RU" dirty="0" err="1"/>
              <a:t>Тіл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заңның</a:t>
            </a:r>
            <a:r>
              <a:rPr lang="ru-RU" dirty="0"/>
              <a:t> </a:t>
            </a:r>
            <a:r>
              <a:rPr lang="ru-RU" dirty="0" err="1"/>
              <a:t>орындалмауына</a:t>
            </a:r>
            <a:r>
              <a:rPr lang="ru-RU" dirty="0"/>
              <a:t> </a:t>
            </a:r>
            <a:r>
              <a:rPr lang="ru-RU" dirty="0" err="1"/>
              <a:t>кінәлі</a:t>
            </a:r>
            <a:r>
              <a:rPr lang="ru-RU" dirty="0"/>
              <a:t> </a:t>
            </a:r>
            <a:r>
              <a:rPr lang="ru-RU" dirty="0" err="1"/>
              <a:t>адамдарды</a:t>
            </a:r>
            <a:r>
              <a:rPr lang="ru-RU" dirty="0"/>
              <a:t> </a:t>
            </a:r>
            <a:r>
              <a:rPr lang="ru-RU" dirty="0" err="1"/>
              <a:t>жауапқа</a:t>
            </a:r>
            <a:r>
              <a:rPr lang="ru-RU" dirty="0"/>
              <a:t> </a:t>
            </a:r>
            <a:r>
              <a:rPr lang="ru-RU" dirty="0" err="1"/>
              <a:t>тарту</a:t>
            </a:r>
            <a:r>
              <a:rPr lang="ru-RU" dirty="0"/>
              <a:t> </a:t>
            </a:r>
            <a:r>
              <a:rPr lang="ru-RU" dirty="0" err="1"/>
              <a:t>жолымен</a:t>
            </a:r>
            <a:r>
              <a:rPr lang="ru-RU" dirty="0"/>
              <a:t> </a:t>
            </a:r>
            <a:r>
              <a:rPr lang="ru-RU" dirty="0" err="1"/>
              <a:t>жүзеге</a:t>
            </a:r>
            <a:r>
              <a:rPr lang="ru-RU" dirty="0"/>
              <a:t> </a:t>
            </a:r>
            <a:r>
              <a:rPr lang="ru-RU" dirty="0" err="1"/>
              <a:t>асырылады</a:t>
            </a:r>
            <a:r>
              <a:rPr lang="ru-RU" dirty="0"/>
              <a:t>. </a:t>
            </a:r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тілді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тілге</a:t>
            </a:r>
            <a:r>
              <a:rPr lang="ru-RU" dirty="0"/>
              <a:t> </a:t>
            </a:r>
            <a:r>
              <a:rPr lang="ru-RU" dirty="0" err="1"/>
              <a:t>қарсы</a:t>
            </a:r>
            <a:r>
              <a:rPr lang="ru-RU" dirty="0"/>
              <a:t> </a:t>
            </a:r>
            <a:r>
              <a:rPr lang="ru-RU" dirty="0" err="1"/>
              <a:t>қоюға</a:t>
            </a:r>
            <a:r>
              <a:rPr lang="ru-RU" dirty="0"/>
              <a:t> </a:t>
            </a:r>
            <a:r>
              <a:rPr lang="ru-RU" dirty="0" err="1"/>
              <a:t>жол</a:t>
            </a:r>
            <a:r>
              <a:rPr lang="ru-RU" dirty="0"/>
              <a:t> </a:t>
            </a:r>
            <a:r>
              <a:rPr lang="ru-RU" dirty="0" err="1"/>
              <a:t>берілмейді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1728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5979368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Қазақстан</a:t>
            </a:r>
            <a:r>
              <a:rPr lang="ru-RU" dirty="0"/>
              <a:t> </a:t>
            </a:r>
            <a:r>
              <a:rPr lang="ru-RU" dirty="0" err="1"/>
              <a:t>Республикасының</a:t>
            </a:r>
            <a:r>
              <a:rPr lang="ru-RU" dirty="0"/>
              <a:t> </a:t>
            </a:r>
            <a:r>
              <a:rPr lang="ru-RU" dirty="0" err="1"/>
              <a:t>Конституциясына</a:t>
            </a:r>
            <a:r>
              <a:rPr lang="ru-RU" dirty="0"/>
              <a:t> </a:t>
            </a:r>
            <a:r>
              <a:rPr lang="ru-RU" dirty="0" err="1"/>
              <a:t>сәйкес</a:t>
            </a:r>
            <a:r>
              <a:rPr lang="ru-RU" dirty="0"/>
              <a:t> </a:t>
            </a:r>
            <a:r>
              <a:rPr lang="ru-RU" dirty="0" err="1"/>
              <a:t>қазақ</a:t>
            </a:r>
            <a:r>
              <a:rPr lang="ru-RU" dirty="0"/>
              <a:t> </a:t>
            </a:r>
            <a:r>
              <a:rPr lang="ru-RU" dirty="0" err="1"/>
              <a:t>тілі</a:t>
            </a:r>
            <a:r>
              <a:rPr lang="ru-RU" dirty="0"/>
              <a:t> </a:t>
            </a:r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тіл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, </a:t>
            </a:r>
            <a:r>
              <a:rPr lang="ru-RU" dirty="0" err="1"/>
              <a:t>сондықтан</a:t>
            </a:r>
            <a:r>
              <a:rPr lang="ru-RU" dirty="0"/>
              <a:t> </a:t>
            </a:r>
            <a:r>
              <a:rPr lang="ru-RU" dirty="0" err="1"/>
              <a:t>жоғарыда</a:t>
            </a:r>
            <a:r>
              <a:rPr lang="ru-RU" dirty="0"/>
              <a:t> </a:t>
            </a:r>
            <a:r>
              <a:rPr lang="ru-RU" dirty="0" err="1"/>
              <a:t>баяндалған</a:t>
            </a:r>
            <a:r>
              <a:rPr lang="ru-RU" dirty="0"/>
              <a:t> </a:t>
            </a:r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тіл</a:t>
            </a:r>
            <a:r>
              <a:rPr lang="ru-RU" dirty="0"/>
              <a:t> мен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мәртебесіне</a:t>
            </a:r>
            <a:r>
              <a:rPr lang="ru-RU" dirty="0"/>
              <a:t> </a:t>
            </a:r>
            <a:r>
              <a:rPr lang="ru-RU" dirty="0" err="1"/>
              <a:t>қойылған</a:t>
            </a:r>
            <a:r>
              <a:rPr lang="ru-RU" dirty="0"/>
              <a:t> </a:t>
            </a:r>
            <a:r>
              <a:rPr lang="ru-RU" dirty="0" err="1"/>
              <a:t>талаптар</a:t>
            </a:r>
            <a:r>
              <a:rPr lang="ru-RU" dirty="0"/>
              <a:t> - </a:t>
            </a:r>
            <a:r>
              <a:rPr lang="ru-RU" dirty="0" err="1"/>
              <a:t>қазақ</a:t>
            </a:r>
            <a:r>
              <a:rPr lang="ru-RU" dirty="0"/>
              <a:t> </a:t>
            </a:r>
            <a:r>
              <a:rPr lang="ru-RU" dirty="0" err="1"/>
              <a:t>тілі</a:t>
            </a:r>
            <a:r>
              <a:rPr lang="ru-RU" dirty="0"/>
              <a:t> </a:t>
            </a:r>
            <a:r>
              <a:rPr lang="ru-RU" dirty="0" err="1"/>
              <a:t>біртіндеп</a:t>
            </a:r>
            <a:r>
              <a:rPr lang="ru-RU" dirty="0"/>
              <a:t>, </a:t>
            </a:r>
            <a:r>
              <a:rPr lang="ru-RU" dirty="0" err="1"/>
              <a:t>әрі</a:t>
            </a:r>
            <a:r>
              <a:rPr lang="ru-RU" dirty="0"/>
              <a:t> </a:t>
            </a:r>
            <a:r>
              <a:rPr lang="ru-RU" dirty="0" err="1"/>
              <a:t>дәйектілікпен</a:t>
            </a:r>
            <a:r>
              <a:rPr lang="ru-RU" dirty="0"/>
              <a:t> </a:t>
            </a:r>
            <a:r>
              <a:rPr lang="ru-RU" dirty="0" err="1"/>
              <a:t>жетуге</a:t>
            </a:r>
            <a:r>
              <a:rPr lang="ru-RU" dirty="0"/>
              <a:t> </a:t>
            </a:r>
            <a:r>
              <a:rPr lang="ru-RU" dirty="0" err="1"/>
              <a:t>тиіс</a:t>
            </a:r>
            <a:r>
              <a:rPr lang="ru-RU" dirty="0"/>
              <a:t> </a:t>
            </a:r>
            <a:r>
              <a:rPr lang="ru-RU" dirty="0" err="1"/>
              <a:t>нұсқаның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өлшемдеріне</a:t>
            </a:r>
            <a:r>
              <a:rPr lang="ru-RU" dirty="0"/>
              <a:t> </a:t>
            </a:r>
            <a:r>
              <a:rPr lang="ru-RU" dirty="0" err="1"/>
              <a:t>айналуы</a:t>
            </a:r>
            <a:r>
              <a:rPr lang="ru-RU" dirty="0"/>
              <a:t> </a:t>
            </a:r>
            <a:r>
              <a:rPr lang="ru-RU" dirty="0" err="1"/>
              <a:t>керек</a:t>
            </a:r>
            <a:r>
              <a:rPr lang="ru-RU" dirty="0"/>
              <a:t>.</a:t>
            </a:r>
          </a:p>
          <a:p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деңгейдегі</a:t>
            </a:r>
            <a:r>
              <a:rPr lang="ru-RU" dirty="0"/>
              <a:t> </a:t>
            </a:r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органдар</a:t>
            </a:r>
            <a:r>
              <a:rPr lang="ru-RU" dirty="0"/>
              <a:t> мен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басшылары</a:t>
            </a:r>
            <a:r>
              <a:rPr lang="ru-RU" dirty="0"/>
              <a:t> </a:t>
            </a:r>
            <a:r>
              <a:rPr lang="ru-RU" dirty="0" err="1"/>
              <a:t>қазақ</a:t>
            </a:r>
            <a:r>
              <a:rPr lang="ru-RU" dirty="0"/>
              <a:t> </a:t>
            </a:r>
            <a:r>
              <a:rPr lang="ru-RU" dirty="0" err="1"/>
              <a:t>тілінің</a:t>
            </a:r>
            <a:r>
              <a:rPr lang="ru-RU" dirty="0"/>
              <a:t> </a:t>
            </a:r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мәртебесін</a:t>
            </a:r>
            <a:r>
              <a:rPr lang="ru-RU" dirty="0"/>
              <a:t> </a:t>
            </a:r>
            <a:r>
              <a:rPr lang="ru-RU" dirty="0" err="1"/>
              <a:t>іске</a:t>
            </a:r>
            <a:r>
              <a:rPr lang="ru-RU" dirty="0"/>
              <a:t> </a:t>
            </a:r>
            <a:r>
              <a:rPr lang="ru-RU" dirty="0" err="1"/>
              <a:t>асыруда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жауапкершілікті</a:t>
            </a:r>
            <a:r>
              <a:rPr lang="ru-RU" dirty="0"/>
              <a:t> </a:t>
            </a:r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мойына</a:t>
            </a:r>
            <a:r>
              <a:rPr lang="ru-RU" dirty="0"/>
              <a:t> </a:t>
            </a:r>
            <a:r>
              <a:rPr lang="ru-RU" dirty="0" err="1"/>
              <a:t>алады</a:t>
            </a:r>
            <a:r>
              <a:rPr lang="ru-RU" dirty="0"/>
              <a:t>. </a:t>
            </a:r>
            <a:r>
              <a:rPr lang="ru-RU" dirty="0" err="1"/>
              <a:t>Қазақ</a:t>
            </a:r>
            <a:r>
              <a:rPr lang="ru-RU" dirty="0"/>
              <a:t> </a:t>
            </a:r>
            <a:r>
              <a:rPr lang="ru-RU" dirty="0" err="1"/>
              <a:t>тілін</a:t>
            </a:r>
            <a:r>
              <a:rPr lang="ru-RU" dirty="0"/>
              <a:t> </a:t>
            </a:r>
            <a:r>
              <a:rPr lang="ru-RU" dirty="0" err="1"/>
              <a:t>білу</a:t>
            </a:r>
            <a:r>
              <a:rPr lang="ru-RU" dirty="0"/>
              <a:t>, оны </a:t>
            </a:r>
            <a:r>
              <a:rPr lang="ru-RU" dirty="0" err="1"/>
              <a:t>қолдану</a:t>
            </a:r>
            <a:r>
              <a:rPr lang="ru-RU" dirty="0"/>
              <a:t> мен </a:t>
            </a:r>
            <a:r>
              <a:rPr lang="ru-RU" dirty="0" err="1"/>
              <a:t>насихаттау</a:t>
            </a:r>
            <a:r>
              <a:rPr lang="ru-RU" dirty="0"/>
              <a:t> </a:t>
            </a:r>
            <a:r>
              <a:rPr lang="ru-RU" dirty="0" err="1"/>
              <a:t>өкімет</a:t>
            </a:r>
            <a:r>
              <a:rPr lang="ru-RU" dirty="0"/>
              <a:t> </a:t>
            </a:r>
            <a:r>
              <a:rPr lang="ru-RU" dirty="0" err="1"/>
              <a:t>органдары</a:t>
            </a:r>
            <a:r>
              <a:rPr lang="ru-RU" dirty="0"/>
              <a:t> </a:t>
            </a:r>
            <a:r>
              <a:rPr lang="ru-RU" dirty="0" err="1"/>
              <a:t>тарапынан</a:t>
            </a:r>
            <a:r>
              <a:rPr lang="ru-RU" dirty="0"/>
              <a:t> </a:t>
            </a:r>
            <a:r>
              <a:rPr lang="ru-RU" dirty="0" err="1"/>
              <a:t>көтермеленіп</a:t>
            </a:r>
            <a:r>
              <a:rPr lang="ru-RU" dirty="0"/>
              <a:t> </a:t>
            </a:r>
            <a:r>
              <a:rPr lang="ru-RU" dirty="0" err="1"/>
              <a:t>отыруға</a:t>
            </a:r>
            <a:r>
              <a:rPr lang="ru-RU" dirty="0"/>
              <a:t> </a:t>
            </a:r>
            <a:r>
              <a:rPr lang="ru-RU" dirty="0" err="1"/>
              <a:t>тиіс</a:t>
            </a:r>
            <a:r>
              <a:rPr lang="ru-RU" dirty="0"/>
              <a:t>. </a:t>
            </a:r>
            <a:r>
              <a:rPr lang="ru-RU" dirty="0" err="1"/>
              <a:t>Қазақ</a:t>
            </a:r>
            <a:r>
              <a:rPr lang="ru-RU" dirty="0"/>
              <a:t> </a:t>
            </a:r>
            <a:r>
              <a:rPr lang="ru-RU" dirty="0" err="1"/>
              <a:t>тілін</a:t>
            </a:r>
            <a:r>
              <a:rPr lang="ru-RU" dirty="0"/>
              <a:t> </a:t>
            </a:r>
            <a:r>
              <a:rPr lang="ru-RU" dirty="0" err="1"/>
              <a:t>менгеру</a:t>
            </a:r>
            <a:r>
              <a:rPr lang="ru-RU" dirty="0"/>
              <a:t> – </a:t>
            </a:r>
            <a:r>
              <a:rPr lang="ru-RU" dirty="0" err="1"/>
              <a:t>қазақстандық</a:t>
            </a:r>
            <a:r>
              <a:rPr lang="ru-RU" dirty="0"/>
              <a:t> </a:t>
            </a:r>
            <a:r>
              <a:rPr lang="ru-RU" dirty="0" err="1"/>
              <a:t>патриотизмнің</a:t>
            </a:r>
            <a:r>
              <a:rPr lang="ru-RU" dirty="0"/>
              <a:t> </a:t>
            </a:r>
            <a:r>
              <a:rPr lang="ru-RU" dirty="0" err="1"/>
              <a:t>құрамдас</a:t>
            </a:r>
            <a:r>
              <a:rPr lang="ru-RU" dirty="0"/>
              <a:t> </a:t>
            </a:r>
            <a:r>
              <a:rPr lang="ru-RU" dirty="0" err="1"/>
              <a:t>болігі</a:t>
            </a:r>
            <a:r>
              <a:rPr lang="ru-RU" dirty="0"/>
              <a:t>. </a:t>
            </a:r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ұйымдарда</a:t>
            </a:r>
            <a:r>
              <a:rPr lang="ru-RU" dirty="0"/>
              <a:t>, </a:t>
            </a:r>
            <a:r>
              <a:rPr lang="ru-RU" dirty="0" err="1"/>
              <a:t>сондай-ақ</a:t>
            </a:r>
            <a:r>
              <a:rPr lang="ru-RU" dirty="0"/>
              <a:t> </a:t>
            </a:r>
            <a:r>
              <a:rPr lang="ru-RU" dirty="0" err="1"/>
              <a:t>жергілікті</a:t>
            </a:r>
            <a:r>
              <a:rPr lang="ru-RU" dirty="0"/>
              <a:t> </a:t>
            </a:r>
            <a:r>
              <a:rPr lang="ru-RU" dirty="0" err="1"/>
              <a:t>өзін-өзі</a:t>
            </a:r>
            <a:r>
              <a:rPr lang="ru-RU" dirty="0"/>
              <a:t> </a:t>
            </a:r>
            <a:r>
              <a:rPr lang="ru-RU" dirty="0" err="1"/>
              <a:t>басқару</a:t>
            </a:r>
            <a:r>
              <a:rPr lang="ru-RU" dirty="0"/>
              <a:t> </a:t>
            </a:r>
            <a:r>
              <a:rPr lang="ru-RU" dirty="0" err="1"/>
              <a:t>органдарында</a:t>
            </a:r>
            <a:r>
              <a:rPr lang="ru-RU" dirty="0"/>
              <a:t> </a:t>
            </a:r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тілмен</a:t>
            </a:r>
            <a:r>
              <a:rPr lang="ru-RU" dirty="0"/>
              <a:t> </a:t>
            </a:r>
            <a:r>
              <a:rPr lang="ru-RU" dirty="0" err="1"/>
              <a:t>қатар</a:t>
            </a:r>
            <a:r>
              <a:rPr lang="ru-RU" dirty="0"/>
              <a:t> </a:t>
            </a:r>
            <a:r>
              <a:rPr lang="ru-RU" dirty="0" err="1"/>
              <a:t>орыс</a:t>
            </a:r>
            <a:r>
              <a:rPr lang="ru-RU" dirty="0"/>
              <a:t> </a:t>
            </a:r>
            <a:r>
              <a:rPr lang="ru-RU" dirty="0" err="1"/>
              <a:t>тілі</a:t>
            </a:r>
            <a:r>
              <a:rPr lang="ru-RU" dirty="0"/>
              <a:t> </a:t>
            </a:r>
            <a:r>
              <a:rPr lang="ru-RU" dirty="0" err="1"/>
              <a:t>ресми</a:t>
            </a:r>
            <a:r>
              <a:rPr lang="ru-RU" dirty="0"/>
              <a:t> </a:t>
            </a:r>
            <a:r>
              <a:rPr lang="ru-RU" dirty="0" err="1"/>
              <a:t>түрде</a:t>
            </a:r>
            <a:r>
              <a:rPr lang="ru-RU" dirty="0"/>
              <a:t> </a:t>
            </a:r>
            <a:r>
              <a:rPr lang="ru-RU" dirty="0" err="1"/>
              <a:t>қолданылады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орыс</a:t>
            </a:r>
            <a:r>
              <a:rPr lang="ru-RU" dirty="0"/>
              <a:t> </a:t>
            </a:r>
            <a:r>
              <a:rPr lang="ru-RU" dirty="0" err="1"/>
              <a:t>тілінің</a:t>
            </a:r>
            <a:r>
              <a:rPr lang="ru-RU" dirty="0"/>
              <a:t> </a:t>
            </a:r>
            <a:r>
              <a:rPr lang="ru-RU" dirty="0" err="1"/>
              <a:t>бүгінгі</a:t>
            </a:r>
            <a:r>
              <a:rPr lang="ru-RU" dirty="0"/>
              <a:t> </a:t>
            </a:r>
            <a:r>
              <a:rPr lang="ru-RU" dirty="0" err="1"/>
              <a:t>таңда</a:t>
            </a:r>
            <a:r>
              <a:rPr lang="ru-RU" dirty="0"/>
              <a:t> </a:t>
            </a:r>
            <a:r>
              <a:rPr lang="ru-RU" dirty="0" err="1"/>
              <a:t>иеленіп</a:t>
            </a:r>
            <a:r>
              <a:rPr lang="ru-RU" dirty="0"/>
              <a:t> </a:t>
            </a:r>
            <a:r>
              <a:rPr lang="ru-RU" dirty="0" err="1"/>
              <a:t>отырған</a:t>
            </a:r>
            <a:r>
              <a:rPr lang="ru-RU" dirty="0"/>
              <a:t> </a:t>
            </a:r>
            <a:r>
              <a:rPr lang="ru-RU" dirty="0" err="1"/>
              <a:t>әлеуметтік</a:t>
            </a:r>
            <a:r>
              <a:rPr lang="ru-RU" dirty="0"/>
              <a:t> </a:t>
            </a:r>
            <a:r>
              <a:rPr lang="ru-RU" dirty="0" err="1"/>
              <a:t>функцияларының</a:t>
            </a:r>
            <a:r>
              <a:rPr lang="ru-RU" dirty="0"/>
              <a:t> </a:t>
            </a:r>
            <a:r>
              <a:rPr lang="ru-RU" dirty="0" err="1"/>
              <a:t>толық</a:t>
            </a:r>
            <a:r>
              <a:rPr lang="ru-RU" dirty="0"/>
              <a:t> </a:t>
            </a:r>
            <a:r>
              <a:rPr lang="ru-RU" dirty="0" err="1"/>
              <a:t>көлемде</a:t>
            </a:r>
            <a:r>
              <a:rPr lang="ru-RU" dirty="0"/>
              <a:t> </a:t>
            </a:r>
            <a:r>
              <a:rPr lang="ru-RU" dirty="0" err="1"/>
              <a:t>сақталуына</a:t>
            </a:r>
            <a:r>
              <a:rPr lang="ru-RU" dirty="0"/>
              <a:t> </a:t>
            </a:r>
            <a:r>
              <a:rPr lang="ru-RU" dirty="0" err="1"/>
              <a:t>кепілдік</a:t>
            </a:r>
            <a:r>
              <a:rPr lang="ru-RU" dirty="0"/>
              <a:t> </a:t>
            </a:r>
            <a:r>
              <a:rPr lang="ru-RU" dirty="0" err="1"/>
              <a:t>береді</a:t>
            </a:r>
            <a:r>
              <a:rPr lang="ru-RU" dirty="0"/>
              <a:t>. </a:t>
            </a:r>
            <a:r>
              <a:rPr lang="ru-RU" dirty="0" err="1"/>
              <a:t>Келешекте</a:t>
            </a:r>
            <a:r>
              <a:rPr lang="ru-RU" dirty="0"/>
              <a:t> </a:t>
            </a:r>
            <a:r>
              <a:rPr lang="ru-RU" dirty="0" err="1"/>
              <a:t>ғылым</a:t>
            </a:r>
            <a:r>
              <a:rPr lang="ru-RU" dirty="0"/>
              <a:t> мен </a:t>
            </a:r>
            <a:r>
              <a:rPr lang="ru-RU" dirty="0" err="1"/>
              <a:t>техниканың</a:t>
            </a:r>
            <a:r>
              <a:rPr lang="ru-RU" dirty="0"/>
              <a:t> </a:t>
            </a:r>
            <a:r>
              <a:rPr lang="ru-RU" dirty="0" err="1"/>
              <a:t>алуан</a:t>
            </a:r>
            <a:r>
              <a:rPr lang="ru-RU" dirty="0"/>
              <a:t> </a:t>
            </a:r>
            <a:r>
              <a:rPr lang="ru-RU" dirty="0" err="1"/>
              <a:t>саласы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r>
              <a:rPr lang="ru-RU" dirty="0"/>
              <a:t> </a:t>
            </a:r>
            <a:r>
              <a:rPr lang="ru-RU" dirty="0" err="1"/>
              <a:t>алудың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көзі</a:t>
            </a:r>
            <a:r>
              <a:rPr lang="ru-RU" dirty="0"/>
              <a:t>, </a:t>
            </a:r>
            <a:r>
              <a:rPr lang="ru-RU" dirty="0" err="1"/>
              <a:t>жақын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алыс</a:t>
            </a:r>
            <a:r>
              <a:rPr lang="ru-RU" dirty="0"/>
              <a:t> </a:t>
            </a:r>
            <a:r>
              <a:rPr lang="ru-RU" dirty="0" err="1"/>
              <a:t>шетелдермен</a:t>
            </a:r>
            <a:r>
              <a:rPr lang="ru-RU" dirty="0"/>
              <a:t> </a:t>
            </a:r>
            <a:r>
              <a:rPr lang="ru-RU" dirty="0" err="1"/>
              <a:t>қарым-қатынас</a:t>
            </a:r>
            <a:r>
              <a:rPr lang="ru-RU" dirty="0"/>
              <a:t> </a:t>
            </a:r>
            <a:r>
              <a:rPr lang="ru-RU" dirty="0" err="1"/>
              <a:t>құралы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қала</a:t>
            </a:r>
            <a:r>
              <a:rPr lang="ru-RU" dirty="0"/>
              <a:t> </a:t>
            </a:r>
            <a:r>
              <a:rPr lang="ru-RU" dirty="0" err="1"/>
              <a:t>бермек</a:t>
            </a:r>
            <a:r>
              <a:rPr lang="ru-RU" dirty="0"/>
              <a:t>. </a:t>
            </a:r>
            <a:r>
              <a:rPr lang="ru-RU" dirty="0" err="1"/>
              <a:t>Елдің</a:t>
            </a:r>
            <a:r>
              <a:rPr lang="ru-RU" dirty="0"/>
              <a:t> </a:t>
            </a:r>
            <a:r>
              <a:rPr lang="ru-RU" dirty="0" err="1"/>
              <a:t>экономикалық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ғылыми-техникалық</a:t>
            </a:r>
            <a:r>
              <a:rPr lang="ru-RU" dirty="0"/>
              <a:t> даму </a:t>
            </a:r>
            <a:r>
              <a:rPr lang="ru-RU" dirty="0" err="1"/>
              <a:t>мүдделері</a:t>
            </a:r>
            <a:r>
              <a:rPr lang="ru-RU" dirty="0"/>
              <a:t> </a:t>
            </a:r>
            <a:r>
              <a:rPr lang="ru-RU" dirty="0" err="1"/>
              <a:t>орыс</a:t>
            </a:r>
            <a:r>
              <a:rPr lang="ru-RU" dirty="0"/>
              <a:t> </a:t>
            </a:r>
            <a:r>
              <a:rPr lang="ru-RU" dirty="0" err="1"/>
              <a:t>тілінде</a:t>
            </a:r>
            <a:r>
              <a:rPr lang="ru-RU" dirty="0"/>
              <a:t> </a:t>
            </a:r>
            <a:r>
              <a:rPr lang="ru-RU" dirty="0" err="1"/>
              <a:t>алынған</a:t>
            </a:r>
            <a:r>
              <a:rPr lang="ru-RU" dirty="0"/>
              <a:t> </a:t>
            </a:r>
            <a:r>
              <a:rPr lang="ru-RU" dirty="0" err="1"/>
              <a:t>білік</a:t>
            </a:r>
            <a:r>
              <a:rPr lang="ru-RU" dirty="0"/>
              <a:t> пен </a:t>
            </a:r>
            <a:r>
              <a:rPr lang="ru-RU" dirty="0" err="1"/>
              <a:t>білімнің</a:t>
            </a:r>
            <a:r>
              <a:rPr lang="ru-RU" dirty="0"/>
              <a:t> </a:t>
            </a:r>
            <a:r>
              <a:rPr lang="ru-RU" dirty="0" err="1"/>
              <a:t>қажнтке</a:t>
            </a:r>
            <a:r>
              <a:rPr lang="ru-RU" dirty="0"/>
              <a:t> </a:t>
            </a:r>
            <a:r>
              <a:rPr lang="ru-RU" dirty="0" err="1"/>
              <a:t>асуын</a:t>
            </a:r>
            <a:r>
              <a:rPr lang="ru-RU" dirty="0"/>
              <a:t> </a:t>
            </a:r>
            <a:r>
              <a:rPr lang="ru-RU" dirty="0" err="1"/>
              <a:t>айқындап</a:t>
            </a:r>
            <a:r>
              <a:rPr lang="ru-RU" dirty="0"/>
              <a:t> </a:t>
            </a:r>
            <a:r>
              <a:rPr lang="ru-RU" dirty="0" err="1"/>
              <a:t>отыр</a:t>
            </a:r>
            <a:r>
              <a:rPr lang="ru-RU" dirty="0"/>
              <a:t>. </a:t>
            </a:r>
            <a:r>
              <a:rPr lang="ru-RU" dirty="0" err="1"/>
              <a:t>Кез</a:t>
            </a:r>
            <a:r>
              <a:rPr lang="ru-RU" dirty="0"/>
              <a:t> </a:t>
            </a:r>
            <a:r>
              <a:rPr lang="ru-RU" dirty="0" err="1"/>
              <a:t>келген</a:t>
            </a:r>
            <a:r>
              <a:rPr lang="ru-RU" dirty="0"/>
              <a:t> </a:t>
            </a:r>
            <a:r>
              <a:rPr lang="ru-RU" dirty="0" err="1"/>
              <a:t>елдің</a:t>
            </a:r>
            <a:r>
              <a:rPr lang="ru-RU" dirty="0"/>
              <a:t> </a:t>
            </a:r>
            <a:r>
              <a:rPr lang="ru-RU" dirty="0" err="1"/>
              <a:t>тілдік</a:t>
            </a:r>
            <a:r>
              <a:rPr lang="ru-RU" dirty="0"/>
              <a:t> </a:t>
            </a:r>
            <a:r>
              <a:rPr lang="ru-RU" dirty="0" err="1"/>
              <a:t>кеңістігінде</a:t>
            </a:r>
            <a:r>
              <a:rPr lang="ru-RU" dirty="0"/>
              <a:t> </a:t>
            </a:r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тілден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,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жерге</a:t>
            </a:r>
            <a:r>
              <a:rPr lang="ru-RU" dirty="0"/>
              <a:t> </a:t>
            </a:r>
            <a:r>
              <a:rPr lang="ru-RU" dirty="0" err="1"/>
              <a:t>шоғырланған</a:t>
            </a:r>
            <a:r>
              <a:rPr lang="ru-RU" dirty="0"/>
              <a:t> </a:t>
            </a:r>
            <a:r>
              <a:rPr lang="ru-RU" dirty="0" err="1"/>
              <a:t>этникалық</a:t>
            </a:r>
            <a:r>
              <a:rPr lang="ru-RU" dirty="0"/>
              <a:t> </a:t>
            </a:r>
            <a:r>
              <a:rPr lang="ru-RU" dirty="0" err="1"/>
              <a:t>топтардың</a:t>
            </a:r>
            <a:r>
              <a:rPr lang="ru-RU" dirty="0"/>
              <a:t> </a:t>
            </a:r>
            <a:r>
              <a:rPr lang="ru-RU" dirty="0" err="1"/>
              <a:t>тілдері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тілдердің</a:t>
            </a:r>
            <a:r>
              <a:rPr lang="ru-RU" dirty="0"/>
              <a:t> </a:t>
            </a:r>
            <a:r>
              <a:rPr lang="ru-RU" dirty="0" err="1"/>
              <a:t>қолданылуы</a:t>
            </a:r>
            <a:r>
              <a:rPr lang="ru-RU" dirty="0"/>
              <a:t> </a:t>
            </a:r>
            <a:r>
              <a:rPr lang="ru-RU" dirty="0" err="1"/>
              <a:t>әдетте</a:t>
            </a:r>
            <a:r>
              <a:rPr lang="ru-RU" dirty="0"/>
              <a:t> </a:t>
            </a:r>
            <a:r>
              <a:rPr lang="ru-RU" dirty="0" err="1"/>
              <a:t>отбасылық</a:t>
            </a:r>
            <a:r>
              <a:rPr lang="ru-RU" dirty="0"/>
              <a:t> – </a:t>
            </a:r>
            <a:r>
              <a:rPr lang="ru-RU" dirty="0" err="1"/>
              <a:t>тұрмыстық</a:t>
            </a:r>
            <a:r>
              <a:rPr lang="ru-RU" dirty="0"/>
              <a:t> сала </a:t>
            </a:r>
            <a:r>
              <a:rPr lang="ru-RU" dirty="0" err="1"/>
              <a:t>аясынан</a:t>
            </a:r>
            <a:r>
              <a:rPr lang="ru-RU" dirty="0"/>
              <a:t> </a:t>
            </a:r>
            <a:r>
              <a:rPr lang="ru-RU" dirty="0" err="1"/>
              <a:t>аспайды</a:t>
            </a:r>
            <a:r>
              <a:rPr lang="ru-RU" dirty="0"/>
              <a:t>. </a:t>
            </a:r>
            <a:r>
              <a:rPr lang="ru-RU" dirty="0" err="1"/>
              <a:t>Ана</a:t>
            </a:r>
            <a:r>
              <a:rPr lang="ru-RU" dirty="0"/>
              <a:t> </a:t>
            </a:r>
            <a:r>
              <a:rPr lang="ru-RU" dirty="0" err="1"/>
              <a:t>тілін</a:t>
            </a:r>
            <a:r>
              <a:rPr lang="ru-RU" dirty="0"/>
              <a:t> </a:t>
            </a:r>
            <a:r>
              <a:rPr lang="ru-RU" dirty="0" err="1"/>
              <a:t>білу</a:t>
            </a:r>
            <a:r>
              <a:rPr lang="ru-RU" dirty="0"/>
              <a:t> – </a:t>
            </a:r>
            <a:r>
              <a:rPr lang="ru-RU" dirty="0" err="1"/>
              <a:t>ана</a:t>
            </a:r>
            <a:r>
              <a:rPr lang="ru-RU" dirty="0"/>
              <a:t> </a:t>
            </a:r>
            <a:r>
              <a:rPr lang="ru-RU" dirty="0" err="1"/>
              <a:t>тілін</a:t>
            </a:r>
            <a:r>
              <a:rPr lang="ru-RU" dirty="0"/>
              <a:t> </a:t>
            </a:r>
            <a:r>
              <a:rPr lang="ru-RU" dirty="0" err="1"/>
              <a:t>сақтаудың</a:t>
            </a:r>
            <a:r>
              <a:rPr lang="ru-RU" dirty="0"/>
              <a:t> </a:t>
            </a:r>
            <a:r>
              <a:rPr lang="ru-RU" dirty="0" err="1"/>
              <a:t>кажетті</a:t>
            </a:r>
            <a:r>
              <a:rPr lang="ru-RU" dirty="0"/>
              <a:t> </a:t>
            </a:r>
            <a:r>
              <a:rPr lang="ru-RU" dirty="0" err="1"/>
              <a:t>шарты</a:t>
            </a:r>
            <a:r>
              <a:rPr lang="ru-RU" dirty="0"/>
              <a:t>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9925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38</TotalTime>
  <Words>1027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Мемлекеттік тіл – татулық тірегі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Torrents.by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Қоғам және тіл</dc:title>
  <dc:creator>Admin</dc:creator>
  <cp:lastModifiedBy>Nursaule</cp:lastModifiedBy>
  <cp:revision>5</cp:revision>
  <dcterms:created xsi:type="dcterms:W3CDTF">2013-01-29T15:58:12Z</dcterms:created>
  <dcterms:modified xsi:type="dcterms:W3CDTF">2013-01-30T06:51:05Z</dcterms:modified>
</cp:coreProperties>
</file>